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4" r:id="rId14"/>
    <p:sldId id="269" r:id="rId15"/>
    <p:sldId id="275" r:id="rId16"/>
    <p:sldId id="271" r:id="rId17"/>
    <p:sldId id="272" r:id="rId18"/>
    <p:sldId id="277" r:id="rId19"/>
    <p:sldId id="276" r:id="rId20"/>
    <p:sldId id="273" r:id="rId21"/>
    <p:sldId id="281" r:id="rId22"/>
    <p:sldId id="279" r:id="rId23"/>
    <p:sldId id="28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9785A-5AFB-488D-8053-392A8E85A6BB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361FE-E33E-4168-B6FB-199EB60FE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61FE-E33E-4168-B6FB-199EB60FEE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23DA-AFA5-4E90-8AFF-25C246AA21FC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512D-72B1-45FA-B4BC-2475B599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ms-wide-open-2.jpg"/>
          <p:cNvPicPr>
            <a:picLocks noChangeAspect="1"/>
          </p:cNvPicPr>
          <p:nvPr/>
        </p:nvPicPr>
        <p:blipFill>
          <a:blip r:embed="rId3" cstate="print"/>
          <a:srcRect t="3630"/>
          <a:stretch>
            <a:fillRect/>
          </a:stretch>
        </p:blipFill>
        <p:spPr>
          <a:xfrm>
            <a:off x="-11459" y="990600"/>
            <a:ext cx="9155459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Our Heart is Opened Wide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3657600" cy="1524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2 Corinthians 6:11-13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</a:p>
          <a:p>
            <a:r>
              <a:rPr lang="en-US" b="1" dirty="0" smtClean="0"/>
              <a:t>It demonstrates spiritual growth</a:t>
            </a:r>
          </a:p>
          <a:p>
            <a:pPr lvl="1"/>
            <a:r>
              <a:rPr lang="en-US" b="1" dirty="0" smtClean="0"/>
              <a:t>V 13 – “…as to children…”</a:t>
            </a:r>
          </a:p>
          <a:p>
            <a:pPr lvl="1"/>
            <a:r>
              <a:rPr lang="en-US" b="1" dirty="0" smtClean="0"/>
              <a:t>2 Peter 1:5-11 – shortsighted/election sure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</a:p>
          <a:p>
            <a:r>
              <a:rPr lang="en-US" b="1" dirty="0" smtClean="0"/>
              <a:t>It demonstrates spiritual growth</a:t>
            </a:r>
          </a:p>
          <a:p>
            <a:pPr lvl="1"/>
            <a:r>
              <a:rPr lang="en-US" b="1" dirty="0" smtClean="0"/>
              <a:t>V 13 – “…as to children…”</a:t>
            </a:r>
          </a:p>
          <a:p>
            <a:pPr lvl="1"/>
            <a:r>
              <a:rPr lang="en-US" b="1" dirty="0" smtClean="0"/>
              <a:t>2 Peter 1:5-11 – shortsighted/election sure</a:t>
            </a:r>
          </a:p>
          <a:p>
            <a:r>
              <a:rPr lang="en-US" b="1" dirty="0" smtClean="0"/>
              <a:t>It is tied to our salvation</a:t>
            </a:r>
          </a:p>
          <a:p>
            <a:pPr lvl="1"/>
            <a:r>
              <a:rPr lang="en-US" b="1" dirty="0" smtClean="0"/>
              <a:t>1 John 3:16-19; 4:7-8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Fear of getting hurt</a:t>
            </a:r>
          </a:p>
          <a:p>
            <a:pPr lvl="1"/>
            <a:r>
              <a:rPr lang="en-US" b="1" dirty="0" smtClean="0"/>
              <a:t>Opening our hearts does involve risk</a:t>
            </a:r>
          </a:p>
          <a:p>
            <a:pPr lvl="1"/>
            <a:r>
              <a:rPr lang="en-US" b="1" dirty="0" smtClean="0"/>
              <a:t>The alternative is a heart of stone – good to no one</a:t>
            </a:r>
          </a:p>
          <a:p>
            <a:pPr lvl="1"/>
            <a:r>
              <a:rPr lang="en-US" b="1" dirty="0" smtClean="0"/>
              <a:t>1 Corinthians 13:7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Fear of getting hurt</a:t>
            </a:r>
          </a:p>
          <a:p>
            <a:pPr lvl="1"/>
            <a:r>
              <a:rPr lang="en-US" b="1" dirty="0" smtClean="0"/>
              <a:t>Opening our hearts does involve risk</a:t>
            </a:r>
          </a:p>
          <a:p>
            <a:pPr lvl="1"/>
            <a:r>
              <a:rPr lang="en-US" b="1" dirty="0" smtClean="0"/>
              <a:t>The alternative is a heart of stone – good to no one</a:t>
            </a:r>
          </a:p>
          <a:p>
            <a:pPr lvl="1"/>
            <a:r>
              <a:rPr lang="en-US" b="1" dirty="0" smtClean="0"/>
              <a:t>1 Corinthians 13:7</a:t>
            </a:r>
          </a:p>
          <a:p>
            <a:r>
              <a:rPr lang="en-US" b="1" dirty="0" smtClean="0"/>
              <a:t>2. Drifting away</a:t>
            </a:r>
          </a:p>
          <a:p>
            <a:pPr lvl="1"/>
            <a:r>
              <a:rPr lang="en-US" b="1" dirty="0" smtClean="0"/>
              <a:t>Revelation 2:4-5 – Ephesus</a:t>
            </a:r>
          </a:p>
          <a:p>
            <a:pPr lvl="1"/>
            <a:r>
              <a:rPr lang="en-US" b="1" dirty="0" smtClean="0"/>
              <a:t>1 John 4:19 – We love because He first loved us</a:t>
            </a:r>
          </a:p>
          <a:p>
            <a:pPr lvl="1"/>
            <a:r>
              <a:rPr lang="en-US" b="1" dirty="0" smtClean="0"/>
              <a:t>2 Peter 1:9-10 - shortsighted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Spiritual ignorance</a:t>
            </a:r>
          </a:p>
          <a:p>
            <a:pPr lvl="1"/>
            <a:r>
              <a:rPr lang="en-US" b="1" dirty="0" smtClean="0"/>
              <a:t>Teaching has been on external more than internal</a:t>
            </a:r>
          </a:p>
          <a:p>
            <a:pPr lvl="1"/>
            <a:r>
              <a:rPr lang="en-US" b="1" dirty="0" smtClean="0"/>
              <a:t>1 John 4:20-21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Spiritual ignorance</a:t>
            </a:r>
          </a:p>
          <a:p>
            <a:pPr lvl="1"/>
            <a:r>
              <a:rPr lang="en-US" b="1" dirty="0" smtClean="0"/>
              <a:t>Teaching has been on external more than internal</a:t>
            </a:r>
          </a:p>
          <a:p>
            <a:pPr lvl="1"/>
            <a:r>
              <a:rPr lang="en-US" b="1" dirty="0" smtClean="0"/>
              <a:t>1 John 4:20-21</a:t>
            </a:r>
          </a:p>
          <a:p>
            <a:r>
              <a:rPr lang="en-US" b="1" dirty="0" smtClean="0"/>
              <a:t>4. Sin in our lives</a:t>
            </a:r>
          </a:p>
          <a:p>
            <a:pPr lvl="1"/>
            <a:r>
              <a:rPr lang="en-US" b="1" dirty="0" smtClean="0"/>
              <a:t>Fear of getting caught with secret sins</a:t>
            </a:r>
          </a:p>
          <a:p>
            <a:pPr lvl="1"/>
            <a:r>
              <a:rPr lang="en-US" b="1" dirty="0" smtClean="0"/>
              <a:t>All sins come out-Num.32:23; Gal.6:7; 1 Tim.5:24</a:t>
            </a:r>
          </a:p>
          <a:p>
            <a:pPr lvl="1"/>
            <a:r>
              <a:rPr lang="en-US" b="1" dirty="0" smtClean="0"/>
              <a:t>Get the skeletons out of your closet!</a:t>
            </a:r>
          </a:p>
          <a:p>
            <a:pPr lvl="1"/>
            <a:r>
              <a:rPr lang="en-US" b="1" dirty="0" smtClean="0"/>
              <a:t>We can then open our hearts without fear</a:t>
            </a:r>
          </a:p>
          <a:p>
            <a:pPr lvl="1"/>
            <a:r>
              <a:rPr lang="en-US" b="1" dirty="0" smtClean="0"/>
              <a:t>Brethren can actually help our frailties-Gal.6:1-2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SOME ARE RESTRAINED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Tares </a:t>
            </a:r>
          </a:p>
          <a:p>
            <a:pPr lvl="1"/>
            <a:r>
              <a:rPr lang="en-US" b="1" dirty="0" smtClean="0"/>
              <a:t>Matthew 13:24-30</a:t>
            </a:r>
          </a:p>
          <a:p>
            <a:pPr lvl="1"/>
            <a:r>
              <a:rPr lang="en-US" b="1" dirty="0" smtClean="0"/>
              <a:t>1 John 3:14-15, etc.</a:t>
            </a:r>
          </a:p>
          <a:p>
            <a:pPr lvl="1"/>
            <a:r>
              <a:rPr lang="en-US" b="1" dirty="0" smtClean="0"/>
              <a:t>Matthew 7:15-23</a:t>
            </a:r>
          </a:p>
          <a:p>
            <a:pPr lvl="1"/>
            <a:r>
              <a:rPr lang="en-US" b="1" dirty="0" smtClean="0"/>
              <a:t>Conforming, not converting</a:t>
            </a:r>
          </a:p>
          <a:p>
            <a:pPr lvl="1"/>
            <a:r>
              <a:rPr lang="en-US" b="1" dirty="0" smtClean="0"/>
              <a:t>Convenience, not conviction</a:t>
            </a:r>
          </a:p>
          <a:p>
            <a:pPr lvl="1"/>
            <a:r>
              <a:rPr lang="en-US" b="1" dirty="0" smtClean="0"/>
              <a:t>2 Corinthians 13:5 – examine yourselves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</a:p>
          <a:p>
            <a:r>
              <a:rPr lang="en-US" b="1" dirty="0" smtClean="0"/>
              <a:t>2. Find ways to increase</a:t>
            </a:r>
          </a:p>
          <a:p>
            <a:pPr lvl="1"/>
            <a:r>
              <a:rPr lang="en-US" b="1" dirty="0" smtClean="0"/>
              <a:t>1 Thessalonians 4:10</a:t>
            </a:r>
          </a:p>
          <a:p>
            <a:pPr lvl="1"/>
            <a:r>
              <a:rPr lang="en-US" b="1" dirty="0" smtClean="0"/>
              <a:t>2 Peter 1:8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Let God teach you</a:t>
            </a:r>
          </a:p>
          <a:p>
            <a:pPr lvl="1"/>
            <a:r>
              <a:rPr lang="en-US" b="1" dirty="0" smtClean="0"/>
              <a:t>1 Thessalonians 4:9</a:t>
            </a:r>
          </a:p>
          <a:p>
            <a:pPr lvl="1"/>
            <a:r>
              <a:rPr lang="en-US" b="1" dirty="0" smtClean="0"/>
              <a:t>1 John 4:19, 11</a:t>
            </a:r>
          </a:p>
          <a:p>
            <a:r>
              <a:rPr lang="en-US" b="1" dirty="0" smtClean="0"/>
              <a:t>2. Find ways to increase</a:t>
            </a:r>
          </a:p>
          <a:p>
            <a:pPr lvl="1"/>
            <a:r>
              <a:rPr lang="en-US" b="1" dirty="0" smtClean="0"/>
              <a:t>1 Thessalonians 4:10</a:t>
            </a:r>
          </a:p>
          <a:p>
            <a:pPr lvl="1"/>
            <a:r>
              <a:rPr lang="en-US" b="1" dirty="0" smtClean="0"/>
              <a:t>2 Peter 1:8</a:t>
            </a:r>
          </a:p>
          <a:p>
            <a:r>
              <a:rPr lang="en-US" b="1" dirty="0" smtClean="0"/>
              <a:t>3. Hospitality and hospitable (1 Peter 4:8-9)</a:t>
            </a:r>
          </a:p>
          <a:p>
            <a:pPr lvl="1"/>
            <a:r>
              <a:rPr lang="en-US" b="1" dirty="0" smtClean="0"/>
              <a:t>Accept invitations (homes, occasions, meetings)</a:t>
            </a:r>
          </a:p>
          <a:p>
            <a:pPr lvl="1"/>
            <a:r>
              <a:rPr lang="en-US" b="1" dirty="0" smtClean="0"/>
              <a:t>Look for opportunities – invite, be proactive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Among other problems, the Corinthians had difficulty opening their hearts to Paul</a:t>
            </a:r>
          </a:p>
          <a:p>
            <a:pPr lvl="1"/>
            <a:r>
              <a:rPr lang="en-US" b="1" dirty="0" smtClean="0"/>
              <a:t>Paul had not given them reason to be like this toward him</a:t>
            </a:r>
          </a:p>
          <a:p>
            <a:pPr lvl="1"/>
            <a:r>
              <a:rPr lang="en-US" b="1" dirty="0" smtClean="0"/>
              <a:t>On the contrary, he had gone out of his way NOT to be a stumbling block to them</a:t>
            </a:r>
          </a:p>
          <a:p>
            <a:r>
              <a:rPr lang="en-US" b="1" dirty="0" smtClean="0"/>
              <a:t>Nevertheless, some still held back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one can see your heart (except God)</a:t>
            </a:r>
          </a:p>
          <a:p>
            <a:r>
              <a:rPr lang="en-US" b="1" dirty="0" smtClean="0"/>
              <a:t>Everyone can see your actions – fruit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one can see your heart (except God)</a:t>
            </a:r>
          </a:p>
          <a:p>
            <a:r>
              <a:rPr lang="en-US" b="1" dirty="0" smtClean="0"/>
              <a:t>Everyone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one can see your heart (except God)</a:t>
            </a:r>
          </a:p>
          <a:p>
            <a:r>
              <a:rPr lang="en-US" b="1" dirty="0" smtClean="0"/>
              <a:t>Everyone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you?</a:t>
            </a:r>
          </a:p>
          <a:p>
            <a:r>
              <a:rPr lang="en-US" b="1" dirty="0" smtClean="0"/>
              <a:t>You need to examine yourself</a:t>
            </a:r>
          </a:p>
          <a:p>
            <a:r>
              <a:rPr lang="en-US" b="1" dirty="0" smtClean="0"/>
              <a:t>And, make necessary changes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one can see your heart (except God)</a:t>
            </a:r>
          </a:p>
          <a:p>
            <a:r>
              <a:rPr lang="en-US" b="1" dirty="0" smtClean="0"/>
              <a:t>Everyone can see your actions – fruit</a:t>
            </a:r>
          </a:p>
          <a:p>
            <a:r>
              <a:rPr lang="en-US" b="1" dirty="0" smtClean="0"/>
              <a:t>Is you heart “opened wide”?</a:t>
            </a:r>
          </a:p>
          <a:p>
            <a:r>
              <a:rPr lang="en-US" b="1" dirty="0" smtClean="0"/>
              <a:t>Or, do you have something hindering you?</a:t>
            </a:r>
          </a:p>
          <a:p>
            <a:r>
              <a:rPr lang="en-US" b="1" dirty="0" smtClean="0"/>
              <a:t>You need to examine yourself</a:t>
            </a:r>
          </a:p>
          <a:p>
            <a:r>
              <a:rPr lang="en-US" b="1" dirty="0" smtClean="0"/>
              <a:t>And, make necessary changes</a:t>
            </a:r>
          </a:p>
          <a:p>
            <a:r>
              <a:rPr lang="en-US" b="1" dirty="0" smtClean="0"/>
              <a:t>You’ll edify brethren and call sinners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Among other problems, the Corinthians had difficulty opening their hearts to Paul</a:t>
            </a:r>
          </a:p>
          <a:p>
            <a:pPr lvl="1"/>
            <a:r>
              <a:rPr lang="en-US" b="1" dirty="0" smtClean="0"/>
              <a:t>Paul had not given them reason to be like this toward him</a:t>
            </a:r>
          </a:p>
          <a:p>
            <a:pPr lvl="1"/>
            <a:r>
              <a:rPr lang="en-US" b="1" dirty="0" smtClean="0"/>
              <a:t>On the contrary, he had gone out of his way NOT to be a stumbling block to them</a:t>
            </a:r>
          </a:p>
          <a:p>
            <a:r>
              <a:rPr lang="en-US" b="1" dirty="0" smtClean="0"/>
              <a:t>Nevertheless, some still held back</a:t>
            </a:r>
          </a:p>
          <a:p>
            <a:r>
              <a:rPr lang="en-US" b="1" dirty="0" smtClean="0"/>
              <a:t>We see this still happening today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the erring brother</a:t>
            </a:r>
          </a:p>
          <a:p>
            <a:pPr lvl="1"/>
            <a:r>
              <a:rPr lang="en-US" b="1" dirty="0" smtClean="0"/>
              <a:t>His ministry of reconciliation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the erring brother</a:t>
            </a:r>
          </a:p>
          <a:p>
            <a:pPr lvl="1"/>
            <a:r>
              <a:rPr lang="en-US" b="1" dirty="0" smtClean="0"/>
              <a:t>His ministry of reconciliation</a:t>
            </a:r>
          </a:p>
          <a:p>
            <a:r>
              <a:rPr lang="en-US" b="1" dirty="0" smtClean="0"/>
              <a:t>There 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world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writes about reconciliation (1-6:13)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the erring brother</a:t>
            </a:r>
          </a:p>
          <a:p>
            <a:pPr lvl="1"/>
            <a:r>
              <a:rPr lang="en-US" b="1" dirty="0" smtClean="0"/>
              <a:t>His ministry of reconciliation</a:t>
            </a:r>
          </a:p>
          <a:p>
            <a:r>
              <a:rPr lang="en-US" b="1" dirty="0" smtClean="0"/>
              <a:t>There is, however, a limit to this (6:14-18)</a:t>
            </a:r>
          </a:p>
          <a:p>
            <a:pPr lvl="1"/>
            <a:r>
              <a:rPr lang="en-US" b="1" dirty="0" smtClean="0"/>
              <a:t>No yoke with the world</a:t>
            </a:r>
          </a:p>
          <a:p>
            <a:pPr lvl="1"/>
            <a:r>
              <a:rPr lang="en-US" b="1" dirty="0" smtClean="0"/>
              <a:t>Neither with things of the world</a:t>
            </a:r>
          </a:p>
          <a:p>
            <a:r>
              <a:rPr lang="en-US" b="1" dirty="0" smtClean="0"/>
              <a:t>Reconciliation repeated (7:1-3)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UNREQUITED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had love</a:t>
            </a:r>
          </a:p>
          <a:p>
            <a:pPr lvl="1"/>
            <a:r>
              <a:rPr lang="en-US" b="1" dirty="0" smtClean="0"/>
              <a:t>For the lost</a:t>
            </a:r>
          </a:p>
          <a:p>
            <a:pPr lvl="1"/>
            <a:r>
              <a:rPr lang="en-US" b="1" dirty="0" smtClean="0"/>
              <a:t>For his co-workers</a:t>
            </a:r>
          </a:p>
          <a:p>
            <a:pPr lvl="1"/>
            <a:r>
              <a:rPr lang="en-US" b="1" dirty="0" smtClean="0"/>
              <a:t>For congregations</a:t>
            </a:r>
          </a:p>
          <a:p>
            <a:pPr lvl="1"/>
            <a:r>
              <a:rPr lang="en-US" b="1" dirty="0" smtClean="0"/>
              <a:t>(Inspirationally) defined love (1 Corinthians 13)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UNREQUITED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had love</a:t>
            </a:r>
          </a:p>
          <a:p>
            <a:pPr lvl="1"/>
            <a:r>
              <a:rPr lang="en-US" b="1" dirty="0" smtClean="0"/>
              <a:t>For the lost</a:t>
            </a:r>
          </a:p>
          <a:p>
            <a:pPr lvl="1"/>
            <a:r>
              <a:rPr lang="en-US" b="1" dirty="0" smtClean="0"/>
              <a:t>For his co-workers</a:t>
            </a:r>
          </a:p>
          <a:p>
            <a:pPr lvl="1"/>
            <a:r>
              <a:rPr lang="en-US" b="1" dirty="0" smtClean="0"/>
              <a:t>For congregations</a:t>
            </a:r>
          </a:p>
          <a:p>
            <a:pPr lvl="1"/>
            <a:r>
              <a:rPr lang="en-US" b="1" dirty="0" smtClean="0"/>
              <a:t>(Inspirationally) defined love (1 Corinthians 13)</a:t>
            </a:r>
          </a:p>
          <a:p>
            <a:r>
              <a:rPr lang="en-US" b="1" dirty="0" smtClean="0"/>
              <a:t>Sometimes his love wasn’t returned</a:t>
            </a:r>
          </a:p>
          <a:p>
            <a:pPr lvl="1"/>
            <a:r>
              <a:rPr lang="en-US" b="1" dirty="0" smtClean="0"/>
              <a:t>2 Corinthians 6:12</a:t>
            </a:r>
          </a:p>
          <a:p>
            <a:pPr lvl="1"/>
            <a:r>
              <a:rPr lang="en-US" b="1" dirty="0" smtClean="0"/>
              <a:t>2 Corinthians 12:15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HAVE HEARTS WIDE OPEN?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the mark of a Christian</a:t>
            </a:r>
          </a:p>
          <a:p>
            <a:pPr lvl="1"/>
            <a:r>
              <a:rPr lang="en-US" b="1" dirty="0" smtClean="0"/>
              <a:t>John 13:34-35 – “A new commandment”</a:t>
            </a:r>
          </a:p>
          <a:p>
            <a:pPr lvl="1"/>
            <a:r>
              <a:rPr lang="en-US" b="1" dirty="0" smtClean="0"/>
              <a:t>A visible sign for the world to see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904</Words>
  <Application>Microsoft Office PowerPoint</Application>
  <PresentationFormat>On-screen Show (4:3)</PresentationFormat>
  <Paragraphs>186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Our Heart is Opened Wide</vt:lpstr>
      <vt:lpstr>INTRODUCTION</vt:lpstr>
      <vt:lpstr>INTRODUCTION</vt:lpstr>
      <vt:lpstr>CONTEXT</vt:lpstr>
      <vt:lpstr>CONTEXT</vt:lpstr>
      <vt:lpstr>CONTEXT</vt:lpstr>
      <vt:lpstr>UNREQUITED LOVE</vt:lpstr>
      <vt:lpstr>UNREQUITED LOVE</vt:lpstr>
      <vt:lpstr>WHY HAVE HEARTS WIDE OPEN?</vt:lpstr>
      <vt:lpstr>WHY HAVE HEARTS WIDE OPEN?</vt:lpstr>
      <vt:lpstr>WHY HAVE HEARTS WIDE OPEN?</vt:lpstr>
      <vt:lpstr>WHY SOME ARE RESTRAINED</vt:lpstr>
      <vt:lpstr>WHY SOME ARE RESTRAINED</vt:lpstr>
      <vt:lpstr>WHY SOME ARE RESTRAINED</vt:lpstr>
      <vt:lpstr>WHY SOME ARE RESTRAINED</vt:lpstr>
      <vt:lpstr>WHY SOME ARE RESTRAINED</vt:lpstr>
      <vt:lpstr>3 SUGGESTIONS</vt:lpstr>
      <vt:lpstr>3 SUGGESTIONS</vt:lpstr>
      <vt:lpstr>3 SUGGESTIONS</vt:lpstr>
      <vt:lpstr>CONCLUSION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Current User</dc:creator>
  <cp:lastModifiedBy>Pili</cp:lastModifiedBy>
  <cp:revision>25</cp:revision>
  <dcterms:created xsi:type="dcterms:W3CDTF">2010-04-11T11:45:05Z</dcterms:created>
  <dcterms:modified xsi:type="dcterms:W3CDTF">2017-01-15T21:12:42Z</dcterms:modified>
</cp:coreProperties>
</file>