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9" r:id="rId4"/>
    <p:sldId id="267" r:id="rId5"/>
    <p:sldId id="290" r:id="rId6"/>
    <p:sldId id="291" r:id="rId7"/>
    <p:sldId id="265" r:id="rId8"/>
    <p:sldId id="268" r:id="rId9"/>
    <p:sldId id="269" r:id="rId10"/>
    <p:sldId id="270" r:id="rId11"/>
    <p:sldId id="275" r:id="rId12"/>
    <p:sldId id="279" r:id="rId13"/>
    <p:sldId id="274" r:id="rId14"/>
    <p:sldId id="282" r:id="rId15"/>
    <p:sldId id="281" r:id="rId16"/>
    <p:sldId id="280" r:id="rId17"/>
    <p:sldId id="260" r:id="rId18"/>
    <p:sldId id="271" r:id="rId19"/>
    <p:sldId id="272" r:id="rId20"/>
    <p:sldId id="273" r:id="rId21"/>
    <p:sldId id="263" r:id="rId22"/>
    <p:sldId id="276" r:id="rId23"/>
    <p:sldId id="264" r:id="rId24"/>
    <p:sldId id="285" r:id="rId25"/>
    <p:sldId id="284" r:id="rId26"/>
    <p:sldId id="283" r:id="rId27"/>
    <p:sldId id="287" r:id="rId28"/>
    <p:sldId id="286" r:id="rId29"/>
    <p:sldId id="288" r:id="rId30"/>
    <p:sldId id="261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CC807-92AF-4452-9159-92D0BB45FB6E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A120-CBBE-48D2-8DBF-9603D508A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ubbuck_end_blindfold.jpg"/>
          <p:cNvPicPr>
            <a:picLocks noChangeAspect="1"/>
          </p:cNvPicPr>
          <p:nvPr/>
        </p:nvPicPr>
        <p:blipFill>
          <a:blip r:embed="rId2" cstate="print"/>
          <a:srcRect r="41667"/>
          <a:stretch>
            <a:fillRect/>
          </a:stretch>
        </p:blipFill>
        <p:spPr>
          <a:xfrm>
            <a:off x="-1" y="0"/>
            <a:ext cx="533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5400" y="2209800"/>
            <a:ext cx="4038600" cy="464820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Fool </a:t>
            </a:r>
            <a:br>
              <a:rPr lang="en-US" sz="5400" b="1" dirty="0" smtClean="0"/>
            </a:br>
            <a:r>
              <a:rPr lang="en-US" sz="5400" b="1" dirty="0" smtClean="0"/>
              <a:t>Has Said </a:t>
            </a:r>
            <a:br>
              <a:rPr lang="en-US" sz="5400" b="1" dirty="0" smtClean="0"/>
            </a:br>
            <a:r>
              <a:rPr lang="en-US" sz="5400" b="1" dirty="0" smtClean="0"/>
              <a:t>in His Heart   </a:t>
            </a:r>
            <a:br>
              <a:rPr lang="en-US" sz="5400" b="1" dirty="0" smtClean="0"/>
            </a:br>
            <a:r>
              <a:rPr lang="en-US" sz="5400" b="1" dirty="0" smtClean="0"/>
              <a:t>“There is </a:t>
            </a:r>
            <a:br>
              <a:rPr lang="en-US" sz="5400" b="1" dirty="0" smtClean="0"/>
            </a:br>
            <a:r>
              <a:rPr lang="en-US" sz="5400" b="1" dirty="0" smtClean="0"/>
              <a:t>no God.”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0"/>
            <a:ext cx="3810000" cy="2362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Psalm </a:t>
            </a:r>
          </a:p>
          <a:p>
            <a:r>
              <a:rPr lang="en-US" sz="6600" b="1" dirty="0" smtClean="0">
                <a:solidFill>
                  <a:schemeClr val="tx1"/>
                </a:solidFill>
              </a:rPr>
              <a:t>14:1-5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Samuel 25 – Abigail and Nabal</a:t>
            </a:r>
          </a:p>
          <a:p>
            <a:r>
              <a:rPr lang="en-US" b="1" dirty="0" smtClean="0"/>
              <a:t>Nabal – harsh, empty, worthless, surly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Samuel 25 – Abigail and Nabal</a:t>
            </a:r>
          </a:p>
          <a:p>
            <a:r>
              <a:rPr lang="en-US" b="1" dirty="0" smtClean="0"/>
              <a:t>Nabal – harsh, empty, worthless, surly</a:t>
            </a:r>
          </a:p>
          <a:p>
            <a:r>
              <a:rPr lang="en-US" b="1" dirty="0" smtClean="0"/>
              <a:t>A </a:t>
            </a:r>
            <a:r>
              <a:rPr lang="en-US" b="1" dirty="0" err="1" smtClean="0"/>
              <a:t>Calebite</a:t>
            </a:r>
            <a:r>
              <a:rPr lang="en-US" b="1" dirty="0" smtClean="0"/>
              <a:t> (verse3)</a:t>
            </a:r>
          </a:p>
          <a:p>
            <a:pPr lvl="1"/>
            <a:r>
              <a:rPr lang="en-US" b="1" dirty="0" smtClean="0"/>
              <a:t>1 Chronicles 2:50-51 – descendant of </a:t>
            </a:r>
            <a:r>
              <a:rPr lang="en-US" b="1" dirty="0" err="1" smtClean="0"/>
              <a:t>Salma</a:t>
            </a:r>
            <a:r>
              <a:rPr lang="en-US" b="1" dirty="0" smtClean="0"/>
              <a:t>, founder of Bethlehem</a:t>
            </a:r>
          </a:p>
          <a:p>
            <a:pPr lvl="1"/>
            <a:r>
              <a:rPr lang="en-US" b="1" dirty="0" smtClean="0"/>
              <a:t>1 Chronicles 2:9-18 - kin to David (Ram &amp; Caleb were both sons of </a:t>
            </a:r>
            <a:r>
              <a:rPr lang="en-US" b="1" dirty="0" err="1" smtClean="0"/>
              <a:t>Hezron</a:t>
            </a:r>
            <a:r>
              <a:rPr lang="en-US" b="1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1 Samuel 25 – Abigail and Nabal</a:t>
            </a:r>
          </a:p>
          <a:p>
            <a:r>
              <a:rPr lang="en-US" b="1" dirty="0" smtClean="0"/>
              <a:t>Nabal – harsh, empty, worthless, surly</a:t>
            </a:r>
          </a:p>
          <a:p>
            <a:r>
              <a:rPr lang="en-US" b="1" dirty="0" smtClean="0"/>
              <a:t>A </a:t>
            </a:r>
            <a:r>
              <a:rPr lang="en-US" b="1" dirty="0" err="1" smtClean="0"/>
              <a:t>Calebite</a:t>
            </a:r>
            <a:r>
              <a:rPr lang="en-US" b="1" dirty="0" smtClean="0"/>
              <a:t> (verse3)</a:t>
            </a:r>
          </a:p>
          <a:p>
            <a:pPr lvl="1"/>
            <a:r>
              <a:rPr lang="en-US" b="1" dirty="0" smtClean="0"/>
              <a:t>1 Chronicles 2:50-51 – descendant of </a:t>
            </a:r>
            <a:r>
              <a:rPr lang="en-US" b="1" dirty="0" err="1" smtClean="0"/>
              <a:t>Salma</a:t>
            </a:r>
            <a:r>
              <a:rPr lang="en-US" b="1" dirty="0" smtClean="0"/>
              <a:t>, founder of Bethlehem</a:t>
            </a:r>
          </a:p>
          <a:p>
            <a:pPr lvl="1"/>
            <a:r>
              <a:rPr lang="en-US" b="1" dirty="0" smtClean="0"/>
              <a:t>1 Chronicles 2:9-18 - kin to David (Ram &amp; Caleb were both sons of </a:t>
            </a:r>
            <a:r>
              <a:rPr lang="en-US" b="1" dirty="0" err="1" smtClean="0"/>
              <a:t>Hezron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Nabal questions David’s parentage</a:t>
            </a:r>
          </a:p>
          <a:p>
            <a:pPr lvl="1"/>
            <a:r>
              <a:rPr lang="en-US" b="1" dirty="0" smtClean="0"/>
              <a:t>He compares David to a runaway slave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David asked for was neither unheard of, nor unreasonable</a:t>
            </a:r>
          </a:p>
          <a:p>
            <a:pPr lvl="1"/>
            <a:r>
              <a:rPr lang="en-US" b="1" dirty="0" smtClean="0"/>
              <a:t>Nabal’s men would be extremely busy and unprepared for the marauders</a:t>
            </a:r>
          </a:p>
          <a:p>
            <a:pPr lvl="1"/>
            <a:r>
              <a:rPr lang="en-US" b="1" dirty="0" smtClean="0"/>
              <a:t>David sent few men, not menacing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David asked for was neither unheard of, nor unreasonable</a:t>
            </a:r>
          </a:p>
          <a:p>
            <a:pPr lvl="1"/>
            <a:r>
              <a:rPr lang="en-US" b="1" dirty="0" smtClean="0"/>
              <a:t>Nabal’s men would be extremely busy and unprepared for the marauders</a:t>
            </a:r>
          </a:p>
          <a:p>
            <a:pPr lvl="1"/>
            <a:r>
              <a:rPr lang="en-US" b="1" dirty="0" smtClean="0"/>
              <a:t>David sent few men, not menacing</a:t>
            </a:r>
          </a:p>
          <a:p>
            <a:r>
              <a:rPr lang="en-US" b="1" dirty="0" smtClean="0"/>
              <a:t>By contrast, Abigail – wise, intelligent, pretty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David asked for was neither unheard of, nor unreasonable</a:t>
            </a:r>
          </a:p>
          <a:p>
            <a:pPr lvl="1"/>
            <a:r>
              <a:rPr lang="en-US" b="1" dirty="0" smtClean="0"/>
              <a:t>Nabal’s men would be extremely busy and unprepared for the marauders</a:t>
            </a:r>
          </a:p>
          <a:p>
            <a:pPr lvl="1"/>
            <a:r>
              <a:rPr lang="en-US" b="1" dirty="0" smtClean="0"/>
              <a:t>David sent few men, not menacing</a:t>
            </a:r>
          </a:p>
          <a:p>
            <a:r>
              <a:rPr lang="en-US" b="1" dirty="0" smtClean="0"/>
              <a:t>By contrast, Abigail – wise, intelligent, pretty</a:t>
            </a:r>
          </a:p>
          <a:p>
            <a:r>
              <a:rPr lang="en-US" b="1" dirty="0" smtClean="0"/>
              <a:t>Abigail saves Nabal from being killed by David and his men, but he has a heart attack/stroke and dies 10 days later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Nabal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David asked for was neither unheard of, nor unreasonable</a:t>
            </a:r>
          </a:p>
          <a:p>
            <a:pPr lvl="1"/>
            <a:r>
              <a:rPr lang="en-US" b="1" dirty="0" smtClean="0"/>
              <a:t>Nabal’s men would be extremely busy and unprepared for the marauders</a:t>
            </a:r>
          </a:p>
          <a:p>
            <a:pPr lvl="1"/>
            <a:r>
              <a:rPr lang="en-US" b="1" dirty="0" smtClean="0"/>
              <a:t>David sent few men, not menacing</a:t>
            </a:r>
          </a:p>
          <a:p>
            <a:r>
              <a:rPr lang="en-US" b="1" dirty="0" smtClean="0"/>
              <a:t>By contrast, Abigail – wise, intelligent, pretty</a:t>
            </a:r>
          </a:p>
          <a:p>
            <a:r>
              <a:rPr lang="en-US" b="1" dirty="0" smtClean="0"/>
              <a:t>Abigail saves Nabal from being killed by David and his men, but he has a heart attack/stroke and dies 10 days later</a:t>
            </a:r>
          </a:p>
          <a:p>
            <a:r>
              <a:rPr lang="en-US" b="1" dirty="0" smtClean="0"/>
              <a:t>A fool, but not necessarily an atheist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Doctrinal Fool</a:t>
            </a:r>
          </a:p>
          <a:p>
            <a:pPr lvl="1"/>
            <a:r>
              <a:rPr lang="en-US" b="1" dirty="0" smtClean="0"/>
              <a:t>Atheist, agnostic, etc.</a:t>
            </a:r>
          </a:p>
          <a:p>
            <a:pPr lvl="1"/>
            <a:r>
              <a:rPr lang="en-US" b="1" dirty="0" smtClean="0"/>
              <a:t>Many today who, professing to be wise, are fools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Doctrinal Fool</a:t>
            </a:r>
          </a:p>
          <a:p>
            <a:pPr lvl="1"/>
            <a:r>
              <a:rPr lang="en-US" b="1" dirty="0" smtClean="0"/>
              <a:t>Atheist, agnostic, etc.</a:t>
            </a:r>
          </a:p>
          <a:p>
            <a:pPr lvl="1"/>
            <a:r>
              <a:rPr lang="en-US" b="1" dirty="0" smtClean="0"/>
              <a:t>Many today who, professing to be wise, are fools</a:t>
            </a:r>
          </a:p>
          <a:p>
            <a:r>
              <a:rPr lang="en-US" b="1" dirty="0" smtClean="0"/>
              <a:t>Functional Fool</a:t>
            </a:r>
          </a:p>
          <a:p>
            <a:pPr lvl="1"/>
            <a:r>
              <a:rPr lang="en-US" b="1" dirty="0" smtClean="0"/>
              <a:t>Nabal was, functionally, a fool</a:t>
            </a:r>
          </a:p>
          <a:p>
            <a:pPr lvl="1"/>
            <a:r>
              <a:rPr lang="en-US" b="1" dirty="0" smtClean="0"/>
              <a:t>Psalm 14:5 – “There they (fools) are in great fear, for God is with…”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Doctrinal Fool</a:t>
            </a:r>
          </a:p>
          <a:p>
            <a:pPr lvl="1"/>
            <a:r>
              <a:rPr lang="en-US" b="1" dirty="0" smtClean="0"/>
              <a:t>Atheist, agnostic, etc.</a:t>
            </a:r>
          </a:p>
          <a:p>
            <a:pPr lvl="1"/>
            <a:r>
              <a:rPr lang="en-US" b="1" dirty="0" smtClean="0"/>
              <a:t>Many today who, professing to be wise, are fools</a:t>
            </a:r>
          </a:p>
          <a:p>
            <a:r>
              <a:rPr lang="en-US" b="1" dirty="0" smtClean="0"/>
              <a:t>Functional Fool</a:t>
            </a:r>
          </a:p>
          <a:p>
            <a:pPr lvl="1"/>
            <a:r>
              <a:rPr lang="en-US" b="1" dirty="0" smtClean="0"/>
              <a:t>Nabal was, functionally, a fool</a:t>
            </a:r>
          </a:p>
          <a:p>
            <a:pPr lvl="1"/>
            <a:r>
              <a:rPr lang="en-US" b="1" dirty="0" smtClean="0"/>
              <a:t>Psalm 14:5 – “There they (fools) are in great fear, for God is with…”</a:t>
            </a:r>
          </a:p>
          <a:p>
            <a:pPr lvl="1"/>
            <a:r>
              <a:rPr lang="en-US" b="1" dirty="0" smtClean="0"/>
              <a:t>Psalm 10:4, 13 – They don’t think God will “require it” of them.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1960s, many people were shocked to hear </a:t>
            </a:r>
            <a:r>
              <a:rPr lang="en-US" b="1" u="sng" dirty="0" smtClean="0"/>
              <a:t>preachers</a:t>
            </a:r>
            <a:r>
              <a:rPr lang="en-US" b="1" dirty="0" smtClean="0"/>
              <a:t> throughout the world proclaim that “God is dead”.</a:t>
            </a:r>
          </a:p>
          <a:p>
            <a:pPr lvl="1"/>
            <a:r>
              <a:rPr lang="en-US" b="1" dirty="0" smtClean="0"/>
              <a:t>We’re </a:t>
            </a:r>
            <a:r>
              <a:rPr lang="en-US" b="1" u="sng" dirty="0" smtClean="0"/>
              <a:t>used</a:t>
            </a:r>
            <a:r>
              <a:rPr lang="en-US" b="1" dirty="0" smtClean="0"/>
              <a:t> to hearing that from other areas</a:t>
            </a:r>
          </a:p>
          <a:p>
            <a:pPr lvl="2"/>
            <a:r>
              <a:rPr lang="en-US" b="1" dirty="0" smtClean="0"/>
              <a:t>Scientists, teachers, atheists, contrarians, fools…</a:t>
            </a:r>
          </a:p>
          <a:p>
            <a:pPr lvl="1"/>
            <a:r>
              <a:rPr lang="en-US" b="1" dirty="0" smtClean="0"/>
              <a:t>…but, when the (liberal) preachers started saying it, many people took </a:t>
            </a:r>
            <a:r>
              <a:rPr lang="en-US" b="1" dirty="0" smtClean="0"/>
              <a:t>notice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Doctrinal Fool</a:t>
            </a:r>
          </a:p>
          <a:p>
            <a:pPr lvl="1"/>
            <a:r>
              <a:rPr lang="en-US" b="1" dirty="0" smtClean="0"/>
              <a:t>Atheist, agnostic, etc.</a:t>
            </a:r>
          </a:p>
          <a:p>
            <a:pPr lvl="1"/>
            <a:r>
              <a:rPr lang="en-US" b="1" dirty="0" smtClean="0"/>
              <a:t>Many today who, professing to be wise, are fools</a:t>
            </a:r>
          </a:p>
          <a:p>
            <a:r>
              <a:rPr lang="en-US" b="1" dirty="0" smtClean="0"/>
              <a:t>Functional Fool</a:t>
            </a:r>
          </a:p>
          <a:p>
            <a:pPr lvl="1"/>
            <a:r>
              <a:rPr lang="en-US" b="1" dirty="0" smtClean="0"/>
              <a:t>Nabal was, functionally, a fool</a:t>
            </a:r>
          </a:p>
          <a:p>
            <a:pPr lvl="1"/>
            <a:r>
              <a:rPr lang="en-US" b="1" dirty="0" smtClean="0"/>
              <a:t>Psalm 14:5 – “There they (fools) are in great fear, for God is with…”</a:t>
            </a:r>
          </a:p>
          <a:p>
            <a:pPr lvl="1"/>
            <a:r>
              <a:rPr lang="en-US" b="1" dirty="0" smtClean="0"/>
              <a:t>Psalm 10:4, 13 – They don’t think God will “require it” of them.</a:t>
            </a:r>
          </a:p>
          <a:p>
            <a:pPr lvl="1"/>
            <a:r>
              <a:rPr lang="en-US" b="1" dirty="0" smtClean="0"/>
              <a:t>This is the foolishness we must be careful of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</p:spPr>
        <p:txBody>
          <a:bodyPr/>
          <a:lstStyle/>
          <a:p>
            <a:r>
              <a:rPr lang="en-US" b="1" dirty="0" smtClean="0"/>
              <a:t>Though not an atheist, </a:t>
            </a:r>
            <a:r>
              <a:rPr lang="en-US" b="1" u="sng" dirty="0" smtClean="0"/>
              <a:t>lives the life</a:t>
            </a:r>
            <a:r>
              <a:rPr lang="en-US" b="1" dirty="0" smtClean="0"/>
              <a:t> of an atheist</a:t>
            </a:r>
          </a:p>
          <a:p>
            <a:pPr lvl="1"/>
            <a:r>
              <a:rPr lang="en-US" b="1" dirty="0" smtClean="0"/>
              <a:t>Not thinking on the eternal rewards God promises</a:t>
            </a:r>
          </a:p>
          <a:p>
            <a:pPr lvl="1"/>
            <a:r>
              <a:rPr lang="en-US" b="1" dirty="0" smtClean="0"/>
              <a:t>Nor the punishment for vain words, secret sins, etc.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Though not an atheist, </a:t>
            </a:r>
            <a:r>
              <a:rPr lang="en-US" b="1" u="sng" dirty="0" smtClean="0"/>
              <a:t>lives the life</a:t>
            </a:r>
            <a:r>
              <a:rPr lang="en-US" b="1" dirty="0" smtClean="0"/>
              <a:t> of an atheist</a:t>
            </a:r>
          </a:p>
          <a:p>
            <a:pPr lvl="1"/>
            <a:r>
              <a:rPr lang="en-US" b="1" dirty="0" smtClean="0"/>
              <a:t>Not thinking on the eternal rewards God promises</a:t>
            </a:r>
          </a:p>
          <a:p>
            <a:pPr lvl="1"/>
            <a:r>
              <a:rPr lang="en-US" b="1" dirty="0" smtClean="0"/>
              <a:t>Nor the punishment for vain words, secret sins, etc.</a:t>
            </a:r>
          </a:p>
          <a:p>
            <a:r>
              <a:rPr lang="en-US" b="1" dirty="0" smtClean="0"/>
              <a:t>Though not stupid, yet he is a fool</a:t>
            </a:r>
          </a:p>
          <a:p>
            <a:pPr lvl="1"/>
            <a:r>
              <a:rPr lang="en-US" b="1" dirty="0" smtClean="0"/>
              <a:t>Is </a:t>
            </a:r>
            <a:r>
              <a:rPr lang="en-US" b="1" u="sng" dirty="0" smtClean="0"/>
              <a:t>able</a:t>
            </a:r>
            <a:r>
              <a:rPr lang="en-US" b="1" dirty="0" smtClean="0"/>
              <a:t> to reason, but does so wrongly</a:t>
            </a:r>
          </a:p>
          <a:p>
            <a:pPr lvl="1"/>
            <a:r>
              <a:rPr lang="en-US" b="1" u="sng" dirty="0" smtClean="0"/>
              <a:t>Chooses</a:t>
            </a:r>
            <a:r>
              <a:rPr lang="en-US" b="1" dirty="0" smtClean="0"/>
              <a:t> to ignore God’s authority over their lives</a:t>
            </a:r>
          </a:p>
          <a:p>
            <a:pPr lvl="1"/>
            <a:r>
              <a:rPr lang="en-US" b="1" u="sng" dirty="0" smtClean="0"/>
              <a:t>Assumes</a:t>
            </a:r>
            <a:r>
              <a:rPr lang="en-US" b="1" dirty="0" smtClean="0"/>
              <a:t> God is an “absentee landlord” – too busy or otherwise not active in the creation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Capable of grasping the truths of God</a:t>
            </a:r>
          </a:p>
          <a:p>
            <a:pPr lvl="2"/>
            <a:r>
              <a:rPr lang="en-US" b="1" dirty="0" smtClean="0"/>
              <a:t>Ability to understand isn’t the problem</a:t>
            </a:r>
          </a:p>
          <a:p>
            <a:pPr lvl="2"/>
            <a:r>
              <a:rPr lang="en-US" b="1" dirty="0" smtClean="0"/>
              <a:t>Desire is one of the problems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Capable of grasping the truths of God</a:t>
            </a:r>
          </a:p>
          <a:p>
            <a:pPr lvl="2"/>
            <a:r>
              <a:rPr lang="en-US" b="1" dirty="0" smtClean="0"/>
              <a:t>Ability to understand isn’t the problem</a:t>
            </a:r>
          </a:p>
          <a:p>
            <a:pPr lvl="2"/>
            <a:r>
              <a:rPr lang="en-US" b="1" dirty="0" smtClean="0"/>
              <a:t>Desire is one of the problems</a:t>
            </a:r>
          </a:p>
          <a:p>
            <a:pPr lvl="1"/>
            <a:r>
              <a:rPr lang="en-US" b="1" dirty="0" smtClean="0"/>
              <a:t>Yet, possesses no real fear/reverence for God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Capable of grasping the truths of God</a:t>
            </a:r>
          </a:p>
          <a:p>
            <a:pPr lvl="2"/>
            <a:r>
              <a:rPr lang="en-US" b="1" dirty="0" smtClean="0"/>
              <a:t>Ability to understand isn’t the problem</a:t>
            </a:r>
          </a:p>
          <a:p>
            <a:pPr lvl="2"/>
            <a:r>
              <a:rPr lang="en-US" b="1" dirty="0" smtClean="0"/>
              <a:t>Desire is one of the problems</a:t>
            </a:r>
          </a:p>
          <a:p>
            <a:pPr lvl="1"/>
            <a:r>
              <a:rPr lang="en-US" b="1" dirty="0" smtClean="0"/>
              <a:t>Yet, possesses no real fear/reverence for God</a:t>
            </a:r>
          </a:p>
          <a:p>
            <a:pPr lvl="1"/>
            <a:r>
              <a:rPr lang="en-US" b="1" dirty="0" smtClean="0"/>
              <a:t>“Misses God by 18 inches”</a:t>
            </a:r>
          </a:p>
          <a:p>
            <a:pPr lvl="2"/>
            <a:r>
              <a:rPr lang="en-US" b="1" dirty="0" smtClean="0"/>
              <a:t>The average distance from your mind to your heart</a:t>
            </a:r>
          </a:p>
          <a:p>
            <a:pPr lvl="1"/>
            <a:r>
              <a:rPr lang="en-US" b="1" dirty="0" smtClean="0"/>
              <a:t>Guilty of worse than demonic faith – James 2:19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Lies to himself/herself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Lies to himself/herself</a:t>
            </a:r>
          </a:p>
          <a:p>
            <a:pPr lvl="1"/>
            <a:r>
              <a:rPr lang="en-US" b="1" dirty="0" smtClean="0"/>
              <a:t>Will be shocked on Judgment Day – Matthew 7:21-23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Lies to himself/herself</a:t>
            </a:r>
          </a:p>
          <a:p>
            <a:pPr lvl="1"/>
            <a:r>
              <a:rPr lang="en-US" b="1" dirty="0" smtClean="0"/>
              <a:t>Will be shocked on Judgment Day – Matthew 7:21-23</a:t>
            </a:r>
            <a:endParaRPr lang="en-US" b="1" dirty="0"/>
          </a:p>
          <a:p>
            <a:pPr lvl="1"/>
            <a:r>
              <a:rPr lang="en-US" b="1" dirty="0" smtClean="0"/>
              <a:t>A practical atheist</a:t>
            </a:r>
          </a:p>
          <a:p>
            <a:pPr lvl="1"/>
            <a:r>
              <a:rPr lang="en-US" b="1" dirty="0" smtClean="0"/>
              <a:t>Brain acknowledges God, but doesn’t live that way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Functional Fool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problem isn’t in his brain, but in his heart</a:t>
            </a:r>
          </a:p>
          <a:p>
            <a:pPr lvl="1"/>
            <a:r>
              <a:rPr lang="en-US" b="1" dirty="0" smtClean="0"/>
              <a:t>Lies to himself/herself</a:t>
            </a:r>
          </a:p>
          <a:p>
            <a:pPr lvl="1"/>
            <a:r>
              <a:rPr lang="en-US" b="1" dirty="0" smtClean="0"/>
              <a:t>Will be shocked on Judgment Day – Matthew 7:21-23</a:t>
            </a:r>
            <a:endParaRPr lang="en-US" b="1" dirty="0"/>
          </a:p>
          <a:p>
            <a:pPr lvl="1"/>
            <a:r>
              <a:rPr lang="en-US" b="1" dirty="0" smtClean="0"/>
              <a:t>A practical atheist</a:t>
            </a:r>
          </a:p>
          <a:p>
            <a:pPr lvl="1"/>
            <a:r>
              <a:rPr lang="en-US" b="1" dirty="0" smtClean="0"/>
              <a:t>Brain acknowledges God, but doesn’t live that way</a:t>
            </a:r>
          </a:p>
          <a:p>
            <a:pPr lvl="1"/>
            <a:r>
              <a:rPr lang="en-US" b="1" dirty="0" smtClean="0"/>
              <a:t>James 1:8 – being double-minded, unstable…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1960s, many people were shocked to hear </a:t>
            </a:r>
            <a:r>
              <a:rPr lang="en-US" b="1" u="sng" dirty="0" smtClean="0"/>
              <a:t>preachers</a:t>
            </a:r>
            <a:r>
              <a:rPr lang="en-US" b="1" dirty="0" smtClean="0"/>
              <a:t> throughout the world proclaim that “God is dead”.</a:t>
            </a:r>
          </a:p>
          <a:p>
            <a:pPr lvl="1"/>
            <a:r>
              <a:rPr lang="en-US" b="1" dirty="0" smtClean="0"/>
              <a:t>We’re </a:t>
            </a:r>
            <a:r>
              <a:rPr lang="en-US" b="1" u="sng" dirty="0" smtClean="0"/>
              <a:t>used</a:t>
            </a:r>
            <a:r>
              <a:rPr lang="en-US" b="1" dirty="0" smtClean="0"/>
              <a:t> to hearing that from other areas</a:t>
            </a:r>
          </a:p>
          <a:p>
            <a:pPr lvl="2"/>
            <a:r>
              <a:rPr lang="en-US" b="1" dirty="0" smtClean="0"/>
              <a:t>Scientists, teachers, atheists, contrarians, fools…</a:t>
            </a:r>
          </a:p>
          <a:p>
            <a:pPr lvl="1"/>
            <a:r>
              <a:rPr lang="en-US" b="1" dirty="0" smtClean="0"/>
              <a:t>…but, when the (liberal) preachers started saying it, many people took notice</a:t>
            </a:r>
          </a:p>
          <a:p>
            <a:r>
              <a:rPr lang="en-US" b="1" dirty="0" smtClean="0"/>
              <a:t>The stated reason was that in a technological age, there was no further need for God.</a:t>
            </a:r>
          </a:p>
          <a:p>
            <a:pPr lvl="1"/>
            <a:r>
              <a:rPr lang="en-US" b="1" dirty="0" smtClean="0"/>
              <a:t>Just a crutch</a:t>
            </a:r>
          </a:p>
          <a:p>
            <a:pPr lvl="1"/>
            <a:r>
              <a:rPr lang="en-US" b="1" dirty="0" smtClean="0"/>
              <a:t>Mythology, superstition, ignorance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is possible for people, even Christians, to be what God, through David, describes as a fool</a:t>
            </a:r>
          </a:p>
          <a:p>
            <a:r>
              <a:rPr lang="en-US" b="1" dirty="0" smtClean="0"/>
              <a:t>Living as if there is no God to see our actions or reward/punish our sins is no less being a fool as the avowed atheist, etc.</a:t>
            </a:r>
          </a:p>
          <a:p>
            <a:r>
              <a:rPr lang="en-US" b="1" dirty="0" smtClean="0"/>
              <a:t>Let us examine ourselves to see if we may sometimes be functional, if not doctrinal, fools.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b="1" dirty="0" smtClean="0"/>
              <a:t>However, they failed to remember that God specializes in resurrections</a:t>
            </a:r>
            <a:r>
              <a:rPr lang="en-US" b="1" dirty="0" smtClean="0"/>
              <a:t>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b="1" dirty="0" smtClean="0"/>
              <a:t>However, they failed to remember that God specializes in resurrections!</a:t>
            </a:r>
          </a:p>
          <a:p>
            <a:r>
              <a:rPr lang="en-US" b="1" dirty="0" smtClean="0"/>
              <a:t>This was nothing new, thousands of years before, others (now dead) had also said the same thing – there is no God.</a:t>
            </a:r>
          </a:p>
          <a:p>
            <a:pPr lvl="1"/>
            <a:r>
              <a:rPr lang="en-US" b="1" dirty="0" smtClean="0"/>
              <a:t>Psalm 14:1; 53:1</a:t>
            </a:r>
          </a:p>
          <a:p>
            <a:pPr lvl="1"/>
            <a:r>
              <a:rPr lang="en-US" b="1" dirty="0" smtClean="0"/>
              <a:t>Romans 1:18-32; </a:t>
            </a:r>
            <a:r>
              <a:rPr lang="en-US" b="1" dirty="0" smtClean="0"/>
              <a:t>3:10-18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r>
              <a:rPr lang="en-US" b="1" dirty="0" smtClean="0"/>
              <a:t>However, they failed to remember that God specializes in resurrections!</a:t>
            </a:r>
          </a:p>
          <a:p>
            <a:r>
              <a:rPr lang="en-US" b="1" dirty="0" smtClean="0"/>
              <a:t>This was nothing new, thousands of years before, others (now dead) had also said the same thing – there is no God.</a:t>
            </a:r>
          </a:p>
          <a:p>
            <a:pPr lvl="1"/>
            <a:r>
              <a:rPr lang="en-US" b="1" dirty="0" smtClean="0"/>
              <a:t>Psalm 14:1; 53:1</a:t>
            </a:r>
          </a:p>
          <a:p>
            <a:pPr lvl="1"/>
            <a:r>
              <a:rPr lang="en-US" b="1" dirty="0" smtClean="0"/>
              <a:t>Romans 1:18-32; 3:10-18</a:t>
            </a:r>
            <a:endParaRPr lang="en-US" b="1" dirty="0"/>
          </a:p>
          <a:p>
            <a:pPr lvl="1"/>
            <a:r>
              <a:rPr lang="en-US" b="1" dirty="0" smtClean="0"/>
              <a:t>Also: </a:t>
            </a:r>
            <a:r>
              <a:rPr lang="en-US" b="1" dirty="0" err="1" smtClean="0"/>
              <a:t>Theodorus</a:t>
            </a:r>
            <a:r>
              <a:rPr lang="en-US" b="1" dirty="0" smtClean="0"/>
              <a:t> the Atheist (c. 300 BC), </a:t>
            </a:r>
            <a:r>
              <a:rPr lang="en-US" b="1" dirty="0" err="1" smtClean="0"/>
              <a:t>Ayn</a:t>
            </a:r>
            <a:r>
              <a:rPr lang="en-US" b="1" dirty="0" smtClean="0"/>
              <a:t> Rand (&amp; </a:t>
            </a:r>
            <a:r>
              <a:rPr lang="en-US" b="1" dirty="0" err="1" smtClean="0"/>
              <a:t>Yuron</a:t>
            </a:r>
            <a:r>
              <a:rPr lang="en-US" b="1" dirty="0" smtClean="0"/>
              <a:t> Brook), BF Skinner, Nietzsche, Marx, Heraclitus (c. 400 BC), John Dewey,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1:18-22 - Since the beginning, God has not left Himself without evidence</a:t>
            </a:r>
          </a:p>
          <a:p>
            <a:r>
              <a:rPr lang="en-US" b="1" dirty="0" smtClean="0"/>
              <a:t>However, there have always been people who have denied the existence of God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1:18-22 - Since the beginning, God has not left Himself without evidence</a:t>
            </a:r>
          </a:p>
          <a:p>
            <a:r>
              <a:rPr lang="en-US" b="1" dirty="0" smtClean="0"/>
              <a:t>However, there have always been people who have denied the existence of God</a:t>
            </a:r>
          </a:p>
          <a:p>
            <a:r>
              <a:rPr lang="en-US" b="1" dirty="0" smtClean="0"/>
              <a:t>Psalm 14:1; 53:1 – “fool” = </a:t>
            </a:r>
            <a:r>
              <a:rPr lang="en-US" b="1" dirty="0" err="1" smtClean="0"/>
              <a:t>nabal</a:t>
            </a:r>
            <a:endParaRPr lang="en-US" b="1" dirty="0" smtClean="0"/>
          </a:p>
          <a:p>
            <a:r>
              <a:rPr lang="en-US" b="1" dirty="0" smtClean="0"/>
              <a:t>Psalm 10:4 – “wicked”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Romans 1:18-22 - Since the beginning, God has not left Himself without evidence</a:t>
            </a:r>
          </a:p>
          <a:p>
            <a:r>
              <a:rPr lang="en-US" b="1" dirty="0" smtClean="0"/>
              <a:t>However, there have always been people who have denied the existence of God</a:t>
            </a:r>
          </a:p>
          <a:p>
            <a:r>
              <a:rPr lang="en-US" b="1" dirty="0" smtClean="0"/>
              <a:t>Psalm 14:1; 53:1 – “fool” = </a:t>
            </a:r>
            <a:r>
              <a:rPr lang="en-US" b="1" dirty="0" err="1" smtClean="0"/>
              <a:t>nabal</a:t>
            </a:r>
            <a:endParaRPr lang="en-US" b="1" dirty="0" smtClean="0"/>
          </a:p>
          <a:p>
            <a:r>
              <a:rPr lang="en-US" b="1" dirty="0" smtClean="0"/>
              <a:t>Psalm 10:4 – “wicked”</a:t>
            </a:r>
          </a:p>
          <a:p>
            <a:r>
              <a:rPr lang="en-US" b="1" dirty="0" smtClean="0"/>
              <a:t>Atheist – Does not believe God (or, gods) exist</a:t>
            </a:r>
          </a:p>
          <a:p>
            <a:r>
              <a:rPr lang="en-US" b="1" dirty="0" smtClean="0"/>
              <a:t>Agnostic – Unknowable if God (or, gods) exist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1443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Fool  Has Said  in His Heart    “There is  no God.”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Nabal</vt:lpstr>
      <vt:lpstr>Nabal</vt:lpstr>
      <vt:lpstr>Nabal</vt:lpstr>
      <vt:lpstr>Nabal</vt:lpstr>
      <vt:lpstr>Nabal</vt:lpstr>
      <vt:lpstr>Nabal</vt:lpstr>
      <vt:lpstr>Nabal</vt:lpstr>
      <vt:lpstr>Fools</vt:lpstr>
      <vt:lpstr>Fools</vt:lpstr>
      <vt:lpstr>Fools</vt:lpstr>
      <vt:lpstr>Fools</vt:lpstr>
      <vt:lpstr>A Functional Fool</vt:lpstr>
      <vt:lpstr>A Functional Fool</vt:lpstr>
      <vt:lpstr>A Functional Fool</vt:lpstr>
      <vt:lpstr>A Functional Fool</vt:lpstr>
      <vt:lpstr>A Functional Fool</vt:lpstr>
      <vt:lpstr>A Functional Fool</vt:lpstr>
      <vt:lpstr>A Functional Fool</vt:lpstr>
      <vt:lpstr>A Functional Fool</vt:lpstr>
      <vt:lpstr>A Functional Fool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Fool Has Said in His Heart</dc:title>
  <dc:creator>Reynaldo Rodriguez</dc:creator>
  <cp:lastModifiedBy>Pili</cp:lastModifiedBy>
  <cp:revision>53</cp:revision>
  <dcterms:created xsi:type="dcterms:W3CDTF">2010-02-13T23:53:41Z</dcterms:created>
  <dcterms:modified xsi:type="dcterms:W3CDTF">2016-10-02T14:10:42Z</dcterms:modified>
</cp:coreProperties>
</file>