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1" r:id="rId2"/>
    <p:sldId id="275" r:id="rId3"/>
    <p:sldId id="259" r:id="rId4"/>
    <p:sldId id="262" r:id="rId5"/>
    <p:sldId id="263" r:id="rId6"/>
    <p:sldId id="260" r:id="rId7"/>
    <p:sldId id="273" r:id="rId8"/>
    <p:sldId id="274" r:id="rId9"/>
    <p:sldId id="256" r:id="rId10"/>
    <p:sldId id="264" r:id="rId11"/>
    <p:sldId id="277" r:id="rId12"/>
    <p:sldId id="271" r:id="rId13"/>
    <p:sldId id="278" r:id="rId14"/>
    <p:sldId id="265" r:id="rId15"/>
    <p:sldId id="279" r:id="rId16"/>
    <p:sldId id="266" r:id="rId17"/>
    <p:sldId id="280" r:id="rId18"/>
    <p:sldId id="281" r:id="rId19"/>
    <p:sldId id="268" r:id="rId20"/>
    <p:sldId id="283" r:id="rId21"/>
    <p:sldId id="282" r:id="rId22"/>
    <p:sldId id="267" r:id="rId23"/>
    <p:sldId id="286" r:id="rId24"/>
    <p:sldId id="285" r:id="rId25"/>
    <p:sldId id="284" r:id="rId26"/>
    <p:sldId id="269" r:id="rId27"/>
    <p:sldId id="287" r:id="rId28"/>
    <p:sldId id="270" r:id="rId29"/>
    <p:sldId id="276" r:id="rId30"/>
    <p:sldId id="27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8F9DB-11CA-46BC-BC5D-6764FB5BE775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95F53-2BF4-41DD-9889-C4EE3B4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95F53-2BF4-41DD-9889-C4EE3B4C98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0F555-64FB-4CF2-BA57-29D1C0FD6B29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20FF-1672-4C16-915D-6CC98D161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people are </a:t>
            </a:r>
            <a:r>
              <a:rPr lang="en-US" b="1" dirty="0" smtClean="0"/>
              <a:t>known </a:t>
            </a:r>
            <a:r>
              <a:rPr lang="en-US" b="1" dirty="0" smtClean="0"/>
              <a:t>by </a:t>
            </a:r>
          </a:p>
          <a:p>
            <a:r>
              <a:rPr lang="en-US" b="1" dirty="0" smtClean="0"/>
              <a:t>Various names</a:t>
            </a:r>
            <a:endParaRPr lang="en-US" b="1" dirty="0" smtClean="0"/>
          </a:p>
          <a:p>
            <a:pPr lvl="1"/>
            <a:r>
              <a:rPr lang="en-US" b="1" dirty="0" smtClean="0"/>
              <a:t>Peter/Cephas/Simon</a:t>
            </a:r>
          </a:p>
          <a:p>
            <a:pPr lvl="1"/>
            <a:r>
              <a:rPr lang="en-US" b="1" dirty="0" smtClean="0"/>
              <a:t>Saul/Paul</a:t>
            </a:r>
            <a:endParaRPr lang="en-US" b="1" dirty="0" smtClean="0"/>
          </a:p>
          <a:p>
            <a:pPr lvl="1"/>
            <a:r>
              <a:rPr lang="en-US" b="1" dirty="0" smtClean="0"/>
              <a:t>Nathaniel/Bartholomew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About 20 years after his famous dream, Nebuchadnezzar </a:t>
            </a:r>
            <a:r>
              <a:rPr lang="en-US" b="1" dirty="0" smtClean="0"/>
              <a:t>builds a golden statue in the plains of Dura (maybe loosely associated with </a:t>
            </a:r>
            <a:r>
              <a:rPr lang="en-US" b="1" dirty="0" smtClean="0"/>
              <a:t>the statue/image in his </a:t>
            </a:r>
            <a:r>
              <a:rPr lang="en-US" b="1" dirty="0" smtClean="0"/>
              <a:t>dream)</a:t>
            </a:r>
          </a:p>
          <a:p>
            <a:r>
              <a:rPr lang="en-US" b="1" dirty="0" smtClean="0"/>
              <a:t>All </a:t>
            </a:r>
            <a:r>
              <a:rPr lang="en-US" b="1" dirty="0" smtClean="0"/>
              <a:t>people must </a:t>
            </a:r>
            <a:r>
              <a:rPr lang="en-US" b="1" dirty="0" smtClean="0"/>
              <a:t>bow down </a:t>
            </a:r>
            <a:r>
              <a:rPr lang="en-US" b="1" dirty="0" smtClean="0"/>
              <a:t>before </a:t>
            </a:r>
            <a:r>
              <a:rPr lang="en-US" b="1" dirty="0" smtClean="0"/>
              <a:t>it </a:t>
            </a:r>
            <a:r>
              <a:rPr lang="en-US" b="1" dirty="0" smtClean="0"/>
              <a:t>– or </a:t>
            </a:r>
            <a:r>
              <a:rPr lang="en-US" b="1" dirty="0" smtClean="0"/>
              <a:t>suffer the </a:t>
            </a:r>
            <a:r>
              <a:rPr lang="en-US" b="1" dirty="0" smtClean="0"/>
              <a:t>consequences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About 20 years after his famous dream, Nebuchadnezzar </a:t>
            </a:r>
            <a:r>
              <a:rPr lang="en-US" b="1" dirty="0" smtClean="0"/>
              <a:t>builds a golden statue in the plains of Dura (maybe loosely associated with </a:t>
            </a:r>
            <a:r>
              <a:rPr lang="en-US" b="1" dirty="0" smtClean="0"/>
              <a:t>the statue/image in his </a:t>
            </a:r>
            <a:r>
              <a:rPr lang="en-US" b="1" dirty="0" smtClean="0"/>
              <a:t>dream)</a:t>
            </a:r>
          </a:p>
          <a:p>
            <a:r>
              <a:rPr lang="en-US" b="1" dirty="0" smtClean="0"/>
              <a:t>All </a:t>
            </a:r>
            <a:r>
              <a:rPr lang="en-US" b="1" dirty="0" smtClean="0"/>
              <a:t>people must </a:t>
            </a:r>
            <a:r>
              <a:rPr lang="en-US" b="1" dirty="0" smtClean="0"/>
              <a:t>bow down </a:t>
            </a:r>
            <a:r>
              <a:rPr lang="en-US" b="1" dirty="0" smtClean="0"/>
              <a:t>before </a:t>
            </a:r>
            <a:r>
              <a:rPr lang="en-US" b="1" dirty="0" smtClean="0"/>
              <a:t>it </a:t>
            </a:r>
            <a:r>
              <a:rPr lang="en-US" b="1" dirty="0" smtClean="0"/>
              <a:t>– or </a:t>
            </a:r>
            <a:r>
              <a:rPr lang="en-US" b="1" dirty="0" smtClean="0"/>
              <a:t>suffer the consequences</a:t>
            </a:r>
          </a:p>
          <a:p>
            <a:r>
              <a:rPr lang="en-US" b="1" dirty="0" smtClean="0"/>
              <a:t>Shadrach, Meshach, and Abed-Nego refuse to bow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THEIR DILEMMA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They could bow, and…</a:t>
            </a:r>
            <a:endParaRPr lang="en-US" b="1" dirty="0" smtClean="0"/>
          </a:p>
          <a:p>
            <a:pPr lvl="1"/>
            <a:r>
              <a:rPr lang="en-US" b="1" dirty="0" smtClean="0"/>
              <a:t>Protect their positions</a:t>
            </a:r>
          </a:p>
          <a:p>
            <a:pPr lvl="1"/>
            <a:r>
              <a:rPr lang="en-US" b="1" dirty="0" smtClean="0"/>
              <a:t>Conform to everyone else</a:t>
            </a:r>
          </a:p>
          <a:p>
            <a:pPr lvl="1"/>
            <a:r>
              <a:rPr lang="en-US" b="1" dirty="0" smtClean="0"/>
              <a:t>Avoid </a:t>
            </a:r>
            <a:r>
              <a:rPr lang="en-US" b="1" dirty="0" smtClean="0"/>
              <a:t>persecution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THEIR DILEMMA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They could bow, and…</a:t>
            </a:r>
            <a:endParaRPr lang="en-US" b="1" dirty="0" smtClean="0"/>
          </a:p>
          <a:p>
            <a:pPr lvl="1"/>
            <a:r>
              <a:rPr lang="en-US" b="1" dirty="0" smtClean="0"/>
              <a:t>Protect their positions</a:t>
            </a:r>
          </a:p>
          <a:p>
            <a:pPr lvl="1"/>
            <a:r>
              <a:rPr lang="en-US" b="1" dirty="0" smtClean="0"/>
              <a:t>Conform to everyone else</a:t>
            </a:r>
          </a:p>
          <a:p>
            <a:pPr lvl="1"/>
            <a:r>
              <a:rPr lang="en-US" b="1" dirty="0" smtClean="0"/>
              <a:t>Avoid persecution</a:t>
            </a:r>
          </a:p>
          <a:p>
            <a:r>
              <a:rPr lang="en-US" b="1" dirty="0" smtClean="0"/>
              <a:t>Or, they could disobey the command, and…</a:t>
            </a:r>
            <a:endParaRPr lang="en-US" b="1" dirty="0" smtClean="0"/>
          </a:p>
          <a:p>
            <a:pPr lvl="1"/>
            <a:r>
              <a:rPr lang="en-US" b="1" dirty="0" smtClean="0"/>
              <a:t>Be different </a:t>
            </a:r>
            <a:r>
              <a:rPr lang="en-US" sz="2700" b="1" dirty="0" smtClean="0"/>
              <a:t>(2 Cor. 6:17; Matt. 5:13-16; Titus 2:14)</a:t>
            </a:r>
          </a:p>
          <a:p>
            <a:pPr lvl="2"/>
            <a:r>
              <a:rPr lang="en-US" b="1" dirty="0" smtClean="0"/>
              <a:t>Insinuation – v 8-12</a:t>
            </a:r>
          </a:p>
          <a:p>
            <a:pPr lvl="2"/>
            <a:r>
              <a:rPr lang="en-US" b="1" dirty="0" smtClean="0"/>
              <a:t>Interrogation – v 13-14</a:t>
            </a:r>
          </a:p>
          <a:p>
            <a:pPr lvl="2"/>
            <a:r>
              <a:rPr lang="en-US" b="1" dirty="0" smtClean="0"/>
              <a:t>Intimidation – v 15-18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THEIR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faith that trusts God…</a:t>
            </a:r>
          </a:p>
          <a:p>
            <a:pPr lvl="1"/>
            <a:r>
              <a:rPr lang="en-US" b="1" dirty="0" smtClean="0"/>
              <a:t>Daniel 3:17 – </a:t>
            </a:r>
            <a:r>
              <a:rPr lang="en-US" b="1" dirty="0" smtClean="0"/>
              <a:t>“…our God…is </a:t>
            </a:r>
            <a:r>
              <a:rPr lang="en-US" b="1" dirty="0" smtClean="0"/>
              <a:t>able to deliver us…”</a:t>
            </a:r>
          </a:p>
          <a:p>
            <a:pPr lvl="2"/>
            <a:r>
              <a:rPr lang="en-US" b="1" dirty="0" smtClean="0"/>
              <a:t>From the furnace, </a:t>
            </a:r>
          </a:p>
          <a:p>
            <a:pPr lvl="2"/>
            <a:r>
              <a:rPr lang="en-US" b="1" dirty="0" smtClean="0"/>
              <a:t>From Nebuchadnezzar’s </a:t>
            </a:r>
            <a:r>
              <a:rPr lang="en-US" b="1" dirty="0" smtClean="0"/>
              <a:t>hand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THEIR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faith that trusts God…</a:t>
            </a:r>
          </a:p>
          <a:p>
            <a:pPr lvl="1"/>
            <a:r>
              <a:rPr lang="en-US" b="1" dirty="0" smtClean="0"/>
              <a:t>Daniel 3:17 – </a:t>
            </a:r>
            <a:r>
              <a:rPr lang="en-US" b="1" dirty="0" smtClean="0"/>
              <a:t>“…our God…is </a:t>
            </a:r>
            <a:r>
              <a:rPr lang="en-US" b="1" dirty="0" smtClean="0"/>
              <a:t>able to deliver us…”</a:t>
            </a:r>
          </a:p>
          <a:p>
            <a:pPr lvl="2"/>
            <a:r>
              <a:rPr lang="en-US" b="1" dirty="0" smtClean="0"/>
              <a:t>From the furnace, </a:t>
            </a:r>
          </a:p>
          <a:p>
            <a:pPr lvl="2"/>
            <a:r>
              <a:rPr lang="en-US" b="1" dirty="0" smtClean="0"/>
              <a:t>From Nebuchadnezzar’s hand</a:t>
            </a:r>
          </a:p>
          <a:p>
            <a:pPr lvl="1"/>
            <a:r>
              <a:rPr lang="en-US" b="1" dirty="0" smtClean="0"/>
              <a:t>Hebrews 11:1</a:t>
            </a:r>
            <a:r>
              <a:rPr lang="en-US" b="1" dirty="0" smtClean="0"/>
              <a:t>, 6</a:t>
            </a:r>
            <a:endParaRPr lang="en-US" b="1" dirty="0" smtClean="0"/>
          </a:p>
          <a:p>
            <a:pPr lvl="1"/>
            <a:r>
              <a:rPr lang="en-US" b="1" dirty="0" smtClean="0"/>
              <a:t>James 2:18 – “…I will show you my faith by my works.”</a:t>
            </a:r>
          </a:p>
          <a:p>
            <a:pPr lvl="1"/>
            <a:r>
              <a:rPr lang="en-US" b="1" dirty="0" smtClean="0"/>
              <a:t>1 John 5:4 – “This is the victory…our faith”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THEIR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… and recognizes that we don’t know all of </a:t>
            </a:r>
            <a:r>
              <a:rPr lang="en-US" b="1" dirty="0" smtClean="0"/>
              <a:t>God’s </a:t>
            </a:r>
            <a:r>
              <a:rPr lang="en-US" b="1" dirty="0" smtClean="0"/>
              <a:t>mind/ways</a:t>
            </a:r>
          </a:p>
          <a:p>
            <a:pPr lvl="1"/>
            <a:r>
              <a:rPr lang="en-US" b="1" dirty="0" smtClean="0"/>
              <a:t>Daniel 3:18 – “But even if He does not…”</a:t>
            </a:r>
          </a:p>
          <a:p>
            <a:pPr lvl="2"/>
            <a:r>
              <a:rPr lang="en-US" b="1" dirty="0" smtClean="0"/>
              <a:t>Isaiah 55:8-9</a:t>
            </a:r>
          </a:p>
          <a:p>
            <a:pPr lvl="2"/>
            <a:r>
              <a:rPr lang="en-US" b="1" dirty="0" smtClean="0"/>
              <a:t>1 Corinthians 1:19-20, </a:t>
            </a:r>
            <a:r>
              <a:rPr lang="en-US" b="1" dirty="0" smtClean="0"/>
              <a:t>25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THEIR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… and recognizes that we don’t know all of </a:t>
            </a:r>
            <a:r>
              <a:rPr lang="en-US" b="1" dirty="0" smtClean="0"/>
              <a:t>God’s </a:t>
            </a:r>
            <a:r>
              <a:rPr lang="en-US" b="1" dirty="0" smtClean="0"/>
              <a:t>mind/ways</a:t>
            </a:r>
          </a:p>
          <a:p>
            <a:pPr lvl="1"/>
            <a:r>
              <a:rPr lang="en-US" b="1" dirty="0" smtClean="0"/>
              <a:t>Daniel 3:18 – “But even if He does not…”</a:t>
            </a:r>
          </a:p>
          <a:p>
            <a:pPr lvl="2"/>
            <a:r>
              <a:rPr lang="en-US" b="1" dirty="0" smtClean="0"/>
              <a:t>Isaiah 55:8-9</a:t>
            </a:r>
          </a:p>
          <a:p>
            <a:pPr lvl="2"/>
            <a:r>
              <a:rPr lang="en-US" b="1" dirty="0" smtClean="0"/>
              <a:t>1 Corinthians 1:19-20, 25</a:t>
            </a:r>
          </a:p>
          <a:p>
            <a:pPr lvl="1"/>
            <a:r>
              <a:rPr lang="en-US" b="1" dirty="0" smtClean="0"/>
              <a:t>Stephan was killed, Saul was there</a:t>
            </a:r>
          </a:p>
          <a:p>
            <a:pPr lvl="1"/>
            <a:r>
              <a:rPr lang="en-US" b="1" dirty="0" smtClean="0"/>
              <a:t>James was killed, Peter was </a:t>
            </a:r>
            <a:r>
              <a:rPr lang="en-US" b="1" dirty="0" smtClean="0"/>
              <a:t>not</a:t>
            </a:r>
          </a:p>
          <a:p>
            <a:pPr lvl="2"/>
            <a:r>
              <a:rPr lang="en-US" b="1" dirty="0" smtClean="0"/>
              <a:t>Of the “inner circle,” James died about 10-15 years after Jesus, Peter &amp; John lived long lives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THEIR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… and recognizes that we don’t know all of </a:t>
            </a:r>
            <a:r>
              <a:rPr lang="en-US" b="1" dirty="0" smtClean="0"/>
              <a:t>God’s </a:t>
            </a:r>
            <a:r>
              <a:rPr lang="en-US" b="1" dirty="0" smtClean="0"/>
              <a:t>mind/ways</a:t>
            </a:r>
          </a:p>
          <a:p>
            <a:pPr lvl="1"/>
            <a:r>
              <a:rPr lang="en-US" b="1" dirty="0" smtClean="0"/>
              <a:t>Daniel 3:18 – “But even if He does not…”</a:t>
            </a:r>
          </a:p>
          <a:p>
            <a:pPr lvl="2"/>
            <a:r>
              <a:rPr lang="en-US" b="1" dirty="0" smtClean="0"/>
              <a:t>Isaiah 55:8-9</a:t>
            </a:r>
          </a:p>
          <a:p>
            <a:pPr lvl="2"/>
            <a:r>
              <a:rPr lang="en-US" b="1" dirty="0" smtClean="0"/>
              <a:t>1 Corinthians 1:19-20, 25</a:t>
            </a:r>
          </a:p>
          <a:p>
            <a:pPr lvl="1"/>
            <a:r>
              <a:rPr lang="en-US" b="1" dirty="0" smtClean="0"/>
              <a:t>Stephan was killed, Saul was there</a:t>
            </a:r>
          </a:p>
          <a:p>
            <a:pPr lvl="1"/>
            <a:r>
              <a:rPr lang="en-US" b="1" dirty="0" smtClean="0"/>
              <a:t>James was killed, Peter was </a:t>
            </a:r>
            <a:r>
              <a:rPr lang="en-US" b="1" dirty="0" smtClean="0"/>
              <a:t>not</a:t>
            </a:r>
          </a:p>
          <a:p>
            <a:pPr lvl="2"/>
            <a:r>
              <a:rPr lang="en-US" b="1" dirty="0" smtClean="0"/>
              <a:t>Of the “inner circle,” James died about 10-15 years after Jesus, Peter &amp; John lived long lives</a:t>
            </a:r>
            <a:endParaRPr lang="en-US" b="1" dirty="0" smtClean="0"/>
          </a:p>
          <a:p>
            <a:pPr lvl="1"/>
            <a:r>
              <a:rPr lang="en-US" b="1" dirty="0" smtClean="0"/>
              <a:t>Jesus was crucified, we all live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NEBUCHADNEZZAR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Great king, great kingdom</a:t>
            </a:r>
          </a:p>
          <a:p>
            <a:r>
              <a:rPr lang="en-US" b="1" dirty="0" smtClean="0"/>
              <a:t>Daniel 2:36-38 – “head of gold” “king of kings</a:t>
            </a:r>
            <a:r>
              <a:rPr lang="en-US" b="1" dirty="0" smtClean="0"/>
              <a:t>” (cf. Jeremiah 43:10 – ”My servant”)</a:t>
            </a:r>
            <a:endParaRPr lang="en-US" b="1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people are </a:t>
            </a:r>
            <a:r>
              <a:rPr lang="en-US" b="1" dirty="0" smtClean="0"/>
              <a:t>known </a:t>
            </a:r>
            <a:r>
              <a:rPr lang="en-US" b="1" dirty="0" smtClean="0"/>
              <a:t>by </a:t>
            </a:r>
          </a:p>
          <a:p>
            <a:r>
              <a:rPr lang="en-US" b="1" dirty="0" smtClean="0"/>
              <a:t>Various names</a:t>
            </a:r>
            <a:endParaRPr lang="en-US" b="1" dirty="0" smtClean="0"/>
          </a:p>
          <a:p>
            <a:pPr lvl="1"/>
            <a:r>
              <a:rPr lang="en-US" b="1" dirty="0" smtClean="0"/>
              <a:t>Peter/Cephas/Simon</a:t>
            </a:r>
          </a:p>
          <a:p>
            <a:pPr lvl="1"/>
            <a:r>
              <a:rPr lang="en-US" b="1" dirty="0" smtClean="0"/>
              <a:t>Saul/Paul</a:t>
            </a:r>
            <a:endParaRPr lang="en-US" b="1" dirty="0" smtClean="0"/>
          </a:p>
          <a:p>
            <a:pPr lvl="1"/>
            <a:r>
              <a:rPr lang="en-US" b="1" dirty="0" smtClean="0"/>
              <a:t>Nathaniel/Bartholomew</a:t>
            </a:r>
          </a:p>
          <a:p>
            <a:pPr lvl="1"/>
            <a:r>
              <a:rPr lang="en-US" b="1" dirty="0" smtClean="0"/>
              <a:t>Abram/Abraham</a:t>
            </a:r>
            <a:endParaRPr lang="en-US" b="1" dirty="0" smtClean="0"/>
          </a:p>
          <a:p>
            <a:pPr lvl="1"/>
            <a:r>
              <a:rPr lang="en-US" b="1" dirty="0" smtClean="0"/>
              <a:t>Jacob/Israel</a:t>
            </a:r>
          </a:p>
          <a:p>
            <a:pPr lvl="1"/>
            <a:r>
              <a:rPr lang="en-US" b="1" dirty="0" smtClean="0"/>
              <a:t>Daniel/</a:t>
            </a:r>
            <a:r>
              <a:rPr lang="en-US" b="1" dirty="0" err="1" smtClean="0"/>
              <a:t>Belteshazzar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NEBUCHADNEZZAR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Great king, great kingdom</a:t>
            </a:r>
          </a:p>
          <a:p>
            <a:r>
              <a:rPr lang="en-US" b="1" dirty="0" smtClean="0"/>
              <a:t>Daniel 2:36-38 – “head of gold” “king of kings</a:t>
            </a:r>
            <a:r>
              <a:rPr lang="en-US" b="1" dirty="0" smtClean="0"/>
              <a:t>” (cf. Jeremiah 43:10 – ”My servant”)</a:t>
            </a:r>
            <a:endParaRPr lang="en-US" b="1" dirty="0" smtClean="0"/>
          </a:p>
          <a:p>
            <a:r>
              <a:rPr lang="en-US" b="1" dirty="0" smtClean="0"/>
              <a:t>Revelation 17:14 – Jesus is the Lord of lords and King of </a:t>
            </a:r>
            <a:r>
              <a:rPr lang="en-US" b="1" dirty="0" smtClean="0"/>
              <a:t>kings</a:t>
            </a:r>
          </a:p>
          <a:p>
            <a:pPr lvl="1"/>
            <a:r>
              <a:rPr lang="en-US" b="1" dirty="0" smtClean="0"/>
              <a:t>Nebuchadnezzar kept forgetting that God is greater than he was</a:t>
            </a:r>
            <a:endParaRPr lang="en-US" b="1" dirty="0" smtClean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NEBUCHADNEZZAR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Great king, great kingdom</a:t>
            </a:r>
          </a:p>
          <a:p>
            <a:r>
              <a:rPr lang="en-US" b="1" dirty="0" smtClean="0"/>
              <a:t>Daniel 2:36-38 – “head of gold” “king of kings</a:t>
            </a:r>
            <a:r>
              <a:rPr lang="en-US" b="1" dirty="0" smtClean="0"/>
              <a:t>” (cf. Jeremiah 43:10 – ”My servant”)</a:t>
            </a:r>
            <a:endParaRPr lang="en-US" b="1" dirty="0" smtClean="0"/>
          </a:p>
          <a:p>
            <a:r>
              <a:rPr lang="en-US" b="1" dirty="0" smtClean="0"/>
              <a:t>Revelation 17:14 – Jesus is the Lord of lords and King of </a:t>
            </a:r>
            <a:r>
              <a:rPr lang="en-US" b="1" dirty="0" smtClean="0"/>
              <a:t>kings</a:t>
            </a:r>
          </a:p>
          <a:p>
            <a:pPr lvl="1"/>
            <a:r>
              <a:rPr lang="en-US" b="1" dirty="0" smtClean="0"/>
              <a:t>Nebuchadnezzar kept forgetting that God is greater than he was</a:t>
            </a:r>
            <a:endParaRPr lang="en-US" b="1" dirty="0" smtClean="0"/>
          </a:p>
          <a:p>
            <a:r>
              <a:rPr lang="en-US" b="1" dirty="0" smtClean="0"/>
              <a:t>Daniel 4:28-37 – Nebuchadnezzar will have to learn the hard way that he is not God</a:t>
            </a:r>
            <a:endParaRPr lang="en-US" b="1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FIERY FURNACE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Throughout history…</a:t>
            </a:r>
          </a:p>
          <a:p>
            <a:pPr lvl="1"/>
            <a:r>
              <a:rPr lang="en-US" b="1" dirty="0" smtClean="0"/>
              <a:t>Brick furnaces in Egypt</a:t>
            </a:r>
          </a:p>
          <a:p>
            <a:pPr lvl="1"/>
            <a:r>
              <a:rPr lang="en-US" b="1" dirty="0" smtClean="0"/>
              <a:t>Nebuchadnezzar’s </a:t>
            </a:r>
            <a:r>
              <a:rPr lang="en-US" b="1" dirty="0" smtClean="0"/>
              <a:t>furnace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FIERY FURNACE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Throughout history…</a:t>
            </a:r>
          </a:p>
          <a:p>
            <a:pPr lvl="1"/>
            <a:r>
              <a:rPr lang="en-US" b="1" dirty="0" smtClean="0"/>
              <a:t>Brick furnaces in Egypt</a:t>
            </a:r>
          </a:p>
          <a:p>
            <a:pPr lvl="1"/>
            <a:r>
              <a:rPr lang="en-US" b="1" dirty="0" smtClean="0"/>
              <a:t>Nebuchadnezzar’s furnace</a:t>
            </a:r>
          </a:p>
          <a:p>
            <a:pPr lvl="1"/>
            <a:r>
              <a:rPr lang="en-US" b="1" dirty="0" smtClean="0"/>
              <a:t>Nero’s furnaces</a:t>
            </a:r>
          </a:p>
          <a:p>
            <a:pPr lvl="1"/>
            <a:r>
              <a:rPr lang="en-US" b="1" dirty="0" smtClean="0"/>
              <a:t>Nazi </a:t>
            </a:r>
            <a:r>
              <a:rPr lang="en-US" b="1" dirty="0" smtClean="0"/>
              <a:t>furnaces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FIERY FURNACE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Throughout history…</a:t>
            </a:r>
          </a:p>
          <a:p>
            <a:pPr lvl="1"/>
            <a:r>
              <a:rPr lang="en-US" b="1" dirty="0" smtClean="0"/>
              <a:t>Brick furnaces in Egypt</a:t>
            </a:r>
          </a:p>
          <a:p>
            <a:pPr lvl="1"/>
            <a:r>
              <a:rPr lang="en-US" b="1" dirty="0" smtClean="0"/>
              <a:t>Nebuchadnezzar’s furnace</a:t>
            </a:r>
          </a:p>
          <a:p>
            <a:pPr lvl="1"/>
            <a:r>
              <a:rPr lang="en-US" b="1" dirty="0" smtClean="0"/>
              <a:t>Nero’s furnaces</a:t>
            </a:r>
          </a:p>
          <a:p>
            <a:pPr lvl="1"/>
            <a:r>
              <a:rPr lang="en-US" b="1" dirty="0" smtClean="0"/>
              <a:t>Nazi furnaces</a:t>
            </a:r>
          </a:p>
          <a:p>
            <a:pPr lvl="1"/>
            <a:r>
              <a:rPr lang="en-US" b="1" dirty="0" smtClean="0"/>
              <a:t>1 Peter 4:11-13 – “fiery ordeal”,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FIERY FURNACE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Throughout history…</a:t>
            </a:r>
          </a:p>
          <a:p>
            <a:pPr lvl="1"/>
            <a:r>
              <a:rPr lang="en-US" b="1" dirty="0" smtClean="0"/>
              <a:t>Brick furnaces in Egypt</a:t>
            </a:r>
          </a:p>
          <a:p>
            <a:pPr lvl="1"/>
            <a:r>
              <a:rPr lang="en-US" b="1" dirty="0" smtClean="0"/>
              <a:t>Nebuchadnezzar’s furnace</a:t>
            </a:r>
          </a:p>
          <a:p>
            <a:pPr lvl="1"/>
            <a:r>
              <a:rPr lang="en-US" b="1" dirty="0" smtClean="0"/>
              <a:t>Nero’s furnaces</a:t>
            </a:r>
          </a:p>
          <a:p>
            <a:pPr lvl="1"/>
            <a:r>
              <a:rPr lang="en-US" b="1" dirty="0" smtClean="0"/>
              <a:t>Nazi furnaces</a:t>
            </a:r>
          </a:p>
          <a:p>
            <a:pPr lvl="1"/>
            <a:r>
              <a:rPr lang="en-US" b="1" dirty="0" smtClean="0"/>
              <a:t>1 Peter 4:11-13 – “fiery ordeal”, </a:t>
            </a:r>
          </a:p>
          <a:p>
            <a:r>
              <a:rPr lang="en-US" b="1" dirty="0" smtClean="0"/>
              <a:t>Or, </a:t>
            </a:r>
            <a:r>
              <a:rPr lang="en-US" b="1" dirty="0" smtClean="0"/>
              <a:t>eternally</a:t>
            </a:r>
          </a:p>
          <a:p>
            <a:pPr lvl="1"/>
            <a:r>
              <a:rPr lang="en-US" b="1" dirty="0" smtClean="0"/>
              <a:t>Revelation 21:8 – “but the cowardly…”</a:t>
            </a:r>
          </a:p>
          <a:p>
            <a:pPr lvl="1"/>
            <a:r>
              <a:rPr lang="en-US" b="1" dirty="0" smtClean="0"/>
              <a:t>Matthew 10:28 – “Do not fear…”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FOURTH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While the fire burns </a:t>
            </a:r>
            <a:r>
              <a:rPr lang="en-US" b="1" dirty="0" smtClean="0"/>
              <a:t>off </a:t>
            </a:r>
            <a:r>
              <a:rPr lang="en-US" b="1" dirty="0" smtClean="0"/>
              <a:t>their ropes and kills the soldiers that threw them into the furnace, it does not harm them in any way</a:t>
            </a:r>
          </a:p>
          <a:p>
            <a:r>
              <a:rPr lang="en-US" b="1" dirty="0" smtClean="0"/>
              <a:t>The presence of the fourth man is related to their being </a:t>
            </a:r>
            <a:r>
              <a:rPr lang="en-US" b="1" dirty="0" smtClean="0"/>
              <a:t>saved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FOURTH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While the fire burns </a:t>
            </a:r>
            <a:r>
              <a:rPr lang="en-US" b="1" dirty="0" smtClean="0"/>
              <a:t>off </a:t>
            </a:r>
            <a:r>
              <a:rPr lang="en-US" b="1" dirty="0" smtClean="0"/>
              <a:t>their ropes and kills the soldiers that threw them into the furnace, it does not harm them in any way</a:t>
            </a:r>
          </a:p>
          <a:p>
            <a:r>
              <a:rPr lang="en-US" b="1" dirty="0" smtClean="0"/>
              <a:t>The presence of the fourth man is related to their being saved</a:t>
            </a:r>
          </a:p>
          <a:p>
            <a:r>
              <a:rPr lang="en-US" b="1" dirty="0" smtClean="0"/>
              <a:t>Isaiah 43:2 – to Israel</a:t>
            </a:r>
          </a:p>
          <a:p>
            <a:r>
              <a:rPr lang="en-US" b="1" dirty="0" smtClean="0"/>
              <a:t>A foreshadowing of Christ over hellfire</a:t>
            </a:r>
          </a:p>
          <a:p>
            <a:r>
              <a:rPr lang="en-US" b="1" dirty="0" smtClean="0"/>
              <a:t>1 Cor. 15:55 - Death swallowed up in victory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FOURTH 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Romans 8:38-39 - Nothing can separate us from God</a:t>
            </a:r>
          </a:p>
          <a:p>
            <a:r>
              <a:rPr lang="en-US" b="1" dirty="0" smtClean="0"/>
              <a:t>They are delivered</a:t>
            </a:r>
          </a:p>
          <a:p>
            <a:pPr lvl="1"/>
            <a:r>
              <a:rPr lang="en-US" b="1" dirty="0" smtClean="0"/>
              <a:t>In the flames v 24-25 – unbound/unharmed</a:t>
            </a:r>
          </a:p>
          <a:p>
            <a:pPr lvl="1"/>
            <a:r>
              <a:rPr lang="en-US" b="1" dirty="0" smtClean="0"/>
              <a:t>From the flames v 26-27</a:t>
            </a:r>
          </a:p>
          <a:p>
            <a:pPr lvl="2"/>
            <a:r>
              <a:rPr lang="en-US" b="1" dirty="0" smtClean="0"/>
              <a:t>2 </a:t>
            </a:r>
            <a:r>
              <a:rPr lang="en-US" b="1" dirty="0" smtClean="0"/>
              <a:t>Corinthians </a:t>
            </a:r>
            <a:r>
              <a:rPr lang="en-US" b="1" dirty="0" smtClean="0"/>
              <a:t>4:17; 5:8; </a:t>
            </a:r>
            <a:r>
              <a:rPr lang="en-US" b="1" dirty="0" smtClean="0"/>
              <a:t>Philippians 1:21</a:t>
            </a:r>
            <a:endParaRPr lang="en-US" b="1" dirty="0" smtClean="0"/>
          </a:p>
          <a:p>
            <a:pPr lvl="1"/>
            <a:r>
              <a:rPr lang="en-US" b="1" dirty="0" smtClean="0"/>
              <a:t>After the flames v 28-30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Shadrach, Meshach &amp; Abed-Nego are known for their stance against the idolatry in Babylon</a:t>
            </a:r>
          </a:p>
          <a:p>
            <a:r>
              <a:rPr lang="en-US" b="1" dirty="0" smtClean="0"/>
              <a:t>While we don’t have open idolatry like that, we must make similar decisions</a:t>
            </a:r>
          </a:p>
          <a:p>
            <a:pPr lvl="1"/>
            <a:r>
              <a:rPr lang="en-US" b="1" dirty="0" smtClean="0"/>
              <a:t>Conform, be transformed (Romans 12:1-2)</a:t>
            </a:r>
          </a:p>
          <a:p>
            <a:pPr lvl="1"/>
            <a:r>
              <a:rPr lang="en-US" b="1" dirty="0" smtClean="0"/>
              <a:t>Strait and narrow; broad way (Matt 7:13-14)</a:t>
            </a:r>
          </a:p>
          <a:p>
            <a:pPr lvl="1"/>
            <a:r>
              <a:rPr lang="en-US" b="1" dirty="0" smtClean="0"/>
              <a:t>Gather; be scattered (Luke 11:23)</a:t>
            </a:r>
          </a:p>
          <a:p>
            <a:r>
              <a:rPr lang="en-US" b="1" dirty="0" smtClean="0"/>
              <a:t>Hopefully, we’ll have similar attitudes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people are better known by </a:t>
            </a:r>
            <a:r>
              <a:rPr lang="en-US" b="1" dirty="0" smtClean="0"/>
              <a:t>their:</a:t>
            </a:r>
            <a:endParaRPr lang="en-US" b="1" dirty="0" smtClean="0"/>
          </a:p>
          <a:p>
            <a:r>
              <a:rPr lang="en-US" b="1" dirty="0" smtClean="0"/>
              <a:t>Hebrew names</a:t>
            </a:r>
          </a:p>
          <a:p>
            <a:pPr lvl="1"/>
            <a:r>
              <a:rPr lang="en-US" b="1" dirty="0" smtClean="0"/>
              <a:t>Zaphenath-paneah</a:t>
            </a:r>
          </a:p>
          <a:p>
            <a:pPr lvl="1"/>
            <a:r>
              <a:rPr lang="en-US" b="1" dirty="0" smtClean="0"/>
              <a:t>Jerub-baal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people are better known by </a:t>
            </a:r>
            <a:r>
              <a:rPr lang="en-US" b="1" dirty="0" smtClean="0"/>
              <a:t>their:</a:t>
            </a:r>
            <a:endParaRPr lang="en-US" b="1" dirty="0" smtClean="0"/>
          </a:p>
          <a:p>
            <a:r>
              <a:rPr lang="en-US" b="1" dirty="0" smtClean="0"/>
              <a:t>Hebrew names</a:t>
            </a:r>
          </a:p>
          <a:p>
            <a:pPr lvl="1"/>
            <a:r>
              <a:rPr lang="en-US" b="1" dirty="0" err="1" smtClean="0"/>
              <a:t>Zaphenath-paneah</a:t>
            </a:r>
            <a:r>
              <a:rPr lang="en-US" b="1" dirty="0" smtClean="0"/>
              <a:t> (Egypt) </a:t>
            </a:r>
            <a:r>
              <a:rPr lang="en-US" b="1" dirty="0" smtClean="0"/>
              <a:t>– Joseph (</a:t>
            </a:r>
            <a:r>
              <a:rPr lang="en-US" b="1" dirty="0" smtClean="0"/>
              <a:t>Gen </a:t>
            </a:r>
            <a:r>
              <a:rPr lang="en-US" b="1" dirty="0" smtClean="0"/>
              <a:t>41:45)</a:t>
            </a:r>
          </a:p>
          <a:p>
            <a:pPr lvl="1"/>
            <a:r>
              <a:rPr lang="en-US" b="1" dirty="0" err="1" smtClean="0"/>
              <a:t>Jerub-baal</a:t>
            </a:r>
            <a:r>
              <a:rPr lang="en-US" b="1" dirty="0" smtClean="0"/>
              <a:t> (Hebrew) </a:t>
            </a:r>
            <a:r>
              <a:rPr lang="en-US" b="1" dirty="0" smtClean="0"/>
              <a:t>– Gideon (Judges 6:32)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people are better known by </a:t>
            </a:r>
            <a:r>
              <a:rPr lang="en-US" b="1" dirty="0" smtClean="0"/>
              <a:t>their:</a:t>
            </a:r>
            <a:endParaRPr lang="en-US" b="1" dirty="0" smtClean="0"/>
          </a:p>
          <a:p>
            <a:r>
              <a:rPr lang="en-US" b="1" dirty="0" smtClean="0"/>
              <a:t>Changed names</a:t>
            </a:r>
          </a:p>
          <a:p>
            <a:pPr lvl="1"/>
            <a:r>
              <a:rPr lang="en-US" b="1" dirty="0" smtClean="0"/>
              <a:t>Hadassah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people are better known by </a:t>
            </a:r>
            <a:r>
              <a:rPr lang="en-US" b="1" dirty="0" smtClean="0"/>
              <a:t>their:</a:t>
            </a:r>
            <a:endParaRPr lang="en-US" b="1" dirty="0" smtClean="0"/>
          </a:p>
          <a:p>
            <a:r>
              <a:rPr lang="en-US" b="1" dirty="0" smtClean="0"/>
              <a:t>Changed names</a:t>
            </a:r>
          </a:p>
          <a:p>
            <a:pPr lvl="1"/>
            <a:r>
              <a:rPr lang="en-US" b="1" dirty="0" smtClean="0"/>
              <a:t>Hadassah – Esther </a:t>
            </a:r>
            <a:r>
              <a:rPr lang="en-US" b="1" dirty="0" smtClean="0"/>
              <a:t>(</a:t>
            </a:r>
            <a:r>
              <a:rPr lang="en-US" b="1" dirty="0" smtClean="0"/>
              <a:t>Esther 2:7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people are better known by </a:t>
            </a:r>
            <a:r>
              <a:rPr lang="en-US" b="1" dirty="0" smtClean="0"/>
              <a:t>their:</a:t>
            </a:r>
            <a:endParaRPr lang="en-US" b="1" dirty="0" smtClean="0"/>
          </a:p>
          <a:p>
            <a:r>
              <a:rPr lang="en-US" b="1" dirty="0" smtClean="0"/>
              <a:t>Changed names</a:t>
            </a:r>
          </a:p>
          <a:p>
            <a:pPr lvl="1"/>
            <a:r>
              <a:rPr lang="en-US" b="1" dirty="0" smtClean="0"/>
              <a:t>Hadassah – Esther </a:t>
            </a:r>
            <a:r>
              <a:rPr lang="en-US" b="1" dirty="0" smtClean="0"/>
              <a:t>(</a:t>
            </a:r>
            <a:r>
              <a:rPr lang="en-US" b="1" dirty="0" smtClean="0"/>
              <a:t>Esther 2:7</a:t>
            </a:r>
            <a:r>
              <a:rPr lang="en-US" b="1" dirty="0" smtClean="0"/>
              <a:t>)</a:t>
            </a:r>
            <a:endParaRPr lang="en-US" b="1" dirty="0" smtClean="0"/>
          </a:p>
          <a:p>
            <a:pPr lvl="1"/>
            <a:r>
              <a:rPr lang="en-US" b="1" dirty="0" err="1" smtClean="0"/>
              <a:t>Hananiah</a:t>
            </a:r>
            <a:endParaRPr lang="en-US" b="1" dirty="0" smtClean="0"/>
          </a:p>
          <a:p>
            <a:pPr lvl="1"/>
            <a:r>
              <a:rPr lang="en-US" b="1" dirty="0" err="1" smtClean="0"/>
              <a:t>Mishael</a:t>
            </a:r>
            <a:endParaRPr lang="en-US" b="1" dirty="0" smtClean="0"/>
          </a:p>
          <a:p>
            <a:pPr lvl="1"/>
            <a:r>
              <a:rPr lang="en-US" b="1" dirty="0" err="1" smtClean="0"/>
              <a:t>Azariah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Some people are better known by </a:t>
            </a:r>
            <a:r>
              <a:rPr lang="en-US" b="1" dirty="0" smtClean="0"/>
              <a:t>their:</a:t>
            </a:r>
            <a:endParaRPr lang="en-US" b="1" dirty="0" smtClean="0"/>
          </a:p>
          <a:p>
            <a:r>
              <a:rPr lang="en-US" b="1" dirty="0" smtClean="0"/>
              <a:t>Changed names</a:t>
            </a:r>
          </a:p>
          <a:p>
            <a:pPr lvl="1"/>
            <a:r>
              <a:rPr lang="en-US" b="1" dirty="0" smtClean="0"/>
              <a:t>Hadassah – Esther </a:t>
            </a:r>
            <a:r>
              <a:rPr lang="en-US" b="1" dirty="0" smtClean="0"/>
              <a:t>(</a:t>
            </a:r>
            <a:r>
              <a:rPr lang="en-US" b="1" dirty="0" smtClean="0"/>
              <a:t>Esther 2:7)</a:t>
            </a:r>
          </a:p>
          <a:p>
            <a:pPr lvl="1"/>
            <a:r>
              <a:rPr lang="en-US" b="1" dirty="0" err="1" smtClean="0"/>
              <a:t>Hananiah</a:t>
            </a:r>
            <a:r>
              <a:rPr lang="en-US" b="1" dirty="0" smtClean="0"/>
              <a:t> – Shadrach (Daniel 1:7)</a:t>
            </a:r>
          </a:p>
          <a:p>
            <a:pPr lvl="1"/>
            <a:r>
              <a:rPr lang="en-US" b="1" dirty="0" err="1" smtClean="0"/>
              <a:t>Mishael</a:t>
            </a:r>
            <a:r>
              <a:rPr lang="en-US" b="1" dirty="0" smtClean="0"/>
              <a:t> - Meshach</a:t>
            </a:r>
          </a:p>
          <a:p>
            <a:pPr lvl="1"/>
            <a:r>
              <a:rPr lang="en-US" b="1" dirty="0" err="1" smtClean="0"/>
              <a:t>Azariah</a:t>
            </a:r>
            <a:r>
              <a:rPr lang="en-US" b="1" dirty="0" smtClean="0"/>
              <a:t> – Abed-</a:t>
            </a:r>
            <a:r>
              <a:rPr lang="en-US" b="1" dirty="0" err="1" smtClean="0"/>
              <a:t>Nego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2600" y="0"/>
            <a:ext cx="3581400" cy="3810000"/>
          </a:xfrm>
        </p:spPr>
        <p:txBody>
          <a:bodyPr>
            <a:normAutofit/>
          </a:bodyPr>
          <a:lstStyle/>
          <a:p>
            <a:r>
              <a:rPr lang="en-US" sz="5400" b="1" dirty="0"/>
              <a:t>Shadrach, Meshach, and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Abed-</a:t>
            </a:r>
            <a:r>
              <a:rPr lang="en-US" sz="5400" b="1" dirty="0" err="1" smtClean="0"/>
              <a:t>Nego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4572000"/>
            <a:ext cx="3581400" cy="2286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Daniel 3:15-18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can00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668566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1074</Words>
  <Application>Microsoft Office PowerPoint</Application>
  <PresentationFormat>On-screen Show (4:3)</PresentationFormat>
  <Paragraphs>212</Paragraphs>
  <Slides>30</Slides>
  <Notes>29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Shadrach, Meshach, and  Abed-Nego </vt:lpstr>
      <vt:lpstr>CONTEXT</vt:lpstr>
      <vt:lpstr>CONTEXT</vt:lpstr>
      <vt:lpstr>THEIR DILEMMA</vt:lpstr>
      <vt:lpstr>THEIR DILEMMA</vt:lpstr>
      <vt:lpstr>THEIR FAITH</vt:lpstr>
      <vt:lpstr>THEIR FAITH</vt:lpstr>
      <vt:lpstr>THEIR FAITH</vt:lpstr>
      <vt:lpstr>THEIR FAITH</vt:lpstr>
      <vt:lpstr>THEIR FAITH</vt:lpstr>
      <vt:lpstr>NEBUCHADNEZZAR</vt:lpstr>
      <vt:lpstr>NEBUCHADNEZZAR</vt:lpstr>
      <vt:lpstr>NEBUCHADNEZZAR</vt:lpstr>
      <vt:lpstr>THE FIERY FURNACE</vt:lpstr>
      <vt:lpstr>THE FIERY FURNACE</vt:lpstr>
      <vt:lpstr>THE FIERY FURNACE</vt:lpstr>
      <vt:lpstr>THE FIERY FURNACE</vt:lpstr>
      <vt:lpstr>THE FOURTH MAN</vt:lpstr>
      <vt:lpstr>THE FOURTH MAN</vt:lpstr>
      <vt:lpstr>THE FOURTH MAN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Shadrach, Meshach, and Abed-Nego</dc:title>
  <dc:creator>Reynaldo Rodriguez</dc:creator>
  <cp:lastModifiedBy>Pili</cp:lastModifiedBy>
  <cp:revision>34</cp:revision>
  <dcterms:created xsi:type="dcterms:W3CDTF">2009-12-14T16:03:46Z</dcterms:created>
  <dcterms:modified xsi:type="dcterms:W3CDTF">2016-11-06T14:59:19Z</dcterms:modified>
</cp:coreProperties>
</file>