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80" r:id="rId4"/>
    <p:sldId id="279" r:id="rId5"/>
    <p:sldId id="261" r:id="rId6"/>
    <p:sldId id="260" r:id="rId7"/>
    <p:sldId id="282" r:id="rId8"/>
    <p:sldId id="281" r:id="rId9"/>
    <p:sldId id="262" r:id="rId10"/>
    <p:sldId id="263" r:id="rId11"/>
    <p:sldId id="284" r:id="rId12"/>
    <p:sldId id="283" r:id="rId13"/>
    <p:sldId id="264" r:id="rId14"/>
    <p:sldId id="265" r:id="rId15"/>
    <p:sldId id="266" r:id="rId16"/>
    <p:sldId id="267" r:id="rId17"/>
    <p:sldId id="268" r:id="rId18"/>
    <p:sldId id="270" r:id="rId19"/>
    <p:sldId id="274" r:id="rId20"/>
    <p:sldId id="269" r:id="rId21"/>
    <p:sldId id="275" r:id="rId22"/>
    <p:sldId id="271" r:id="rId23"/>
    <p:sldId id="272" r:id="rId24"/>
    <p:sldId id="277" r:id="rId25"/>
    <p:sldId id="276" r:id="rId26"/>
    <p:sldId id="273" r:id="rId27"/>
    <p:sldId id="287" r:id="rId28"/>
    <p:sldId id="286" r:id="rId29"/>
    <p:sldId id="285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9785A-5AFB-488D-8053-392A8E85A6BB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361FE-E33E-4168-B6FB-199EB60FE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23DA-AFA5-4E90-8AFF-25C246AA21FC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ms-wide-open-2.jpg"/>
          <p:cNvPicPr>
            <a:picLocks noChangeAspect="1"/>
          </p:cNvPicPr>
          <p:nvPr/>
        </p:nvPicPr>
        <p:blipFill>
          <a:blip r:embed="rId3" cstate="print"/>
          <a:srcRect b="5006"/>
          <a:stretch>
            <a:fillRect/>
          </a:stretch>
        </p:blipFill>
        <p:spPr>
          <a:xfrm>
            <a:off x="-11459" y="1074420"/>
            <a:ext cx="9155459" cy="5783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Our Heart is Opened Wide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066800"/>
            <a:ext cx="4114800" cy="1752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2 Corinthians 6:11-13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</a:t>
            </a:r>
            <a:r>
              <a:rPr lang="en-US" b="1" dirty="0" smtClean="0"/>
              <a:t>is, however, a limit to this (6:14-18)</a:t>
            </a:r>
          </a:p>
          <a:p>
            <a:pPr lvl="1"/>
            <a:r>
              <a:rPr lang="en-US" b="1" dirty="0" smtClean="0"/>
              <a:t>No yoke with the world</a:t>
            </a:r>
          </a:p>
          <a:p>
            <a:pPr lvl="1"/>
            <a:r>
              <a:rPr lang="en-US" b="1" dirty="0" smtClean="0"/>
              <a:t>Neither with things of the </a:t>
            </a:r>
            <a:r>
              <a:rPr lang="en-US" b="1" dirty="0" smtClean="0"/>
              <a:t>world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</a:t>
            </a:r>
            <a:r>
              <a:rPr lang="en-US" b="1" dirty="0" smtClean="0"/>
              <a:t>is, however, a limit to this (6:14-18)</a:t>
            </a:r>
          </a:p>
          <a:p>
            <a:pPr lvl="1"/>
            <a:r>
              <a:rPr lang="en-US" b="1" dirty="0" smtClean="0"/>
              <a:t>No yoke with the world</a:t>
            </a:r>
          </a:p>
          <a:p>
            <a:pPr lvl="1"/>
            <a:r>
              <a:rPr lang="en-US" b="1" dirty="0" smtClean="0"/>
              <a:t>Neither with things of the world</a:t>
            </a:r>
          </a:p>
          <a:p>
            <a:r>
              <a:rPr lang="en-US" b="1" dirty="0" smtClean="0"/>
              <a:t>Notice these phrases</a:t>
            </a:r>
          </a:p>
          <a:p>
            <a:pPr lvl="1"/>
            <a:r>
              <a:rPr lang="en-US" b="1" dirty="0" smtClean="0"/>
              <a:t>(Do not be) “bound together,” partnership, fellowship, harmony, in common, agreement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</a:t>
            </a:r>
            <a:r>
              <a:rPr lang="en-US" b="1" dirty="0" smtClean="0"/>
              <a:t>is, however, a limit to this (6:14-18)</a:t>
            </a:r>
          </a:p>
          <a:p>
            <a:pPr lvl="1"/>
            <a:r>
              <a:rPr lang="en-US" b="1" dirty="0" smtClean="0"/>
              <a:t>No yoke with the world</a:t>
            </a:r>
          </a:p>
          <a:p>
            <a:pPr lvl="1"/>
            <a:r>
              <a:rPr lang="en-US" b="1" dirty="0" smtClean="0"/>
              <a:t>Neither with things of the world</a:t>
            </a:r>
          </a:p>
          <a:p>
            <a:r>
              <a:rPr lang="en-US" b="1" dirty="0" smtClean="0"/>
              <a:t>Notice these phrases</a:t>
            </a:r>
          </a:p>
          <a:p>
            <a:pPr lvl="1"/>
            <a:r>
              <a:rPr lang="en-US" b="1" dirty="0" smtClean="0"/>
              <a:t>(Do not be) “bound together,” partnership, fellowship, harmony, in common, agreement</a:t>
            </a:r>
            <a:endParaRPr lang="en-US" b="1" dirty="0" smtClean="0"/>
          </a:p>
          <a:p>
            <a:r>
              <a:rPr lang="en-US" b="1" dirty="0" smtClean="0"/>
              <a:t>Reconciliation </a:t>
            </a:r>
            <a:r>
              <a:rPr lang="en-US" b="1" dirty="0" smtClean="0"/>
              <a:t>repeated (7:1-3)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UNREQUITED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had love</a:t>
            </a:r>
          </a:p>
          <a:p>
            <a:pPr lvl="1"/>
            <a:r>
              <a:rPr lang="en-US" b="1" dirty="0" smtClean="0"/>
              <a:t>For the lost</a:t>
            </a:r>
          </a:p>
          <a:p>
            <a:pPr lvl="1"/>
            <a:r>
              <a:rPr lang="en-US" b="1" dirty="0" smtClean="0"/>
              <a:t>For his co-workers</a:t>
            </a:r>
          </a:p>
          <a:p>
            <a:pPr lvl="1"/>
            <a:r>
              <a:rPr lang="en-US" b="1" dirty="0" smtClean="0"/>
              <a:t>For congregations</a:t>
            </a:r>
          </a:p>
          <a:p>
            <a:pPr lvl="1"/>
            <a:r>
              <a:rPr lang="en-US" b="1" dirty="0" smtClean="0"/>
              <a:t>(Inspirationally) defines love (1 Corinthians 13)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UNREQUITED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had love</a:t>
            </a:r>
          </a:p>
          <a:p>
            <a:pPr lvl="1"/>
            <a:r>
              <a:rPr lang="en-US" b="1" dirty="0" smtClean="0"/>
              <a:t>For the lost</a:t>
            </a:r>
          </a:p>
          <a:p>
            <a:pPr lvl="1"/>
            <a:r>
              <a:rPr lang="en-US" b="1" dirty="0" smtClean="0"/>
              <a:t>For his co-workers</a:t>
            </a:r>
          </a:p>
          <a:p>
            <a:pPr lvl="1"/>
            <a:r>
              <a:rPr lang="en-US" b="1" dirty="0" smtClean="0"/>
              <a:t>For congregations</a:t>
            </a:r>
          </a:p>
          <a:p>
            <a:pPr lvl="1"/>
            <a:r>
              <a:rPr lang="en-US" b="1" dirty="0" smtClean="0"/>
              <a:t>(Inspirationally) defines love (1 Corinthians 13)</a:t>
            </a:r>
          </a:p>
          <a:p>
            <a:r>
              <a:rPr lang="en-US" b="1" dirty="0" smtClean="0"/>
              <a:t>Sometimes his love wasn’t returned</a:t>
            </a:r>
          </a:p>
          <a:p>
            <a:pPr lvl="1"/>
            <a:r>
              <a:rPr lang="en-US" b="1" dirty="0" smtClean="0"/>
              <a:t>2 Corinthians 6:12</a:t>
            </a:r>
          </a:p>
          <a:p>
            <a:pPr lvl="1"/>
            <a:r>
              <a:rPr lang="en-US" b="1" dirty="0" smtClean="0"/>
              <a:t>2 Corinthians 12:15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HAVE HEARTS WIDE OPEN?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the mark of a Christian</a:t>
            </a:r>
          </a:p>
          <a:p>
            <a:pPr lvl="1"/>
            <a:r>
              <a:rPr lang="en-US" b="1" dirty="0" smtClean="0"/>
              <a:t>John 13:34-35 – “A new commandment”</a:t>
            </a:r>
          </a:p>
          <a:p>
            <a:pPr lvl="1"/>
            <a:r>
              <a:rPr lang="en-US" b="1" dirty="0" smtClean="0"/>
              <a:t>A visible sign for the world to see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HAVE HEARTS WIDE OPEN?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the mark of a Christian</a:t>
            </a:r>
          </a:p>
          <a:p>
            <a:pPr lvl="1"/>
            <a:r>
              <a:rPr lang="en-US" b="1" dirty="0" smtClean="0"/>
              <a:t>John 13:34-35 – “A new commandment”</a:t>
            </a:r>
          </a:p>
          <a:p>
            <a:pPr lvl="1"/>
            <a:r>
              <a:rPr lang="en-US" b="1" dirty="0" smtClean="0"/>
              <a:t>A visible sign for the world to see</a:t>
            </a:r>
          </a:p>
          <a:p>
            <a:r>
              <a:rPr lang="en-US" b="1" dirty="0" smtClean="0"/>
              <a:t>It demonstrates spiritual growth</a:t>
            </a:r>
          </a:p>
          <a:p>
            <a:pPr lvl="1"/>
            <a:r>
              <a:rPr lang="en-US" b="1" dirty="0" smtClean="0"/>
              <a:t>V 13 – “…as to children…”</a:t>
            </a:r>
          </a:p>
          <a:p>
            <a:pPr lvl="1"/>
            <a:r>
              <a:rPr lang="en-US" b="1" dirty="0" smtClean="0"/>
              <a:t>2 Peter 1:5-11 – shortsighted/election sure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HAVE HEARTS WIDE OPEN?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the mark of a Christian</a:t>
            </a:r>
          </a:p>
          <a:p>
            <a:pPr lvl="1"/>
            <a:r>
              <a:rPr lang="en-US" b="1" dirty="0" smtClean="0"/>
              <a:t>John 13:34-35 – “A new commandment”</a:t>
            </a:r>
          </a:p>
          <a:p>
            <a:pPr lvl="1"/>
            <a:r>
              <a:rPr lang="en-US" b="1" dirty="0" smtClean="0"/>
              <a:t>A visible sign for the world to see</a:t>
            </a:r>
          </a:p>
          <a:p>
            <a:r>
              <a:rPr lang="en-US" b="1" dirty="0" smtClean="0"/>
              <a:t>It demonstrates spiritual growth</a:t>
            </a:r>
          </a:p>
          <a:p>
            <a:pPr lvl="1"/>
            <a:r>
              <a:rPr lang="en-US" b="1" dirty="0" smtClean="0"/>
              <a:t>V 13 – “…as to children…”</a:t>
            </a:r>
          </a:p>
          <a:p>
            <a:pPr lvl="1"/>
            <a:r>
              <a:rPr lang="en-US" b="1" dirty="0" smtClean="0"/>
              <a:t>2 Peter 1:5-11 – shortsighted/election sure</a:t>
            </a:r>
          </a:p>
          <a:p>
            <a:r>
              <a:rPr lang="en-US" b="1" dirty="0" smtClean="0"/>
              <a:t>It is tied to our salvation</a:t>
            </a:r>
          </a:p>
          <a:p>
            <a:pPr lvl="1"/>
            <a:r>
              <a:rPr lang="en-US" b="1" dirty="0" smtClean="0"/>
              <a:t>1 John 3:16-19; 4:7-8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getting hurt</a:t>
            </a:r>
          </a:p>
          <a:p>
            <a:pPr lvl="1"/>
            <a:r>
              <a:rPr lang="en-US" b="1" dirty="0" smtClean="0"/>
              <a:t>Opening our hearts does involve risk</a:t>
            </a:r>
          </a:p>
          <a:p>
            <a:pPr lvl="1"/>
            <a:r>
              <a:rPr lang="en-US" b="1" dirty="0" smtClean="0"/>
              <a:t>The alternative is a heart of </a:t>
            </a:r>
            <a:r>
              <a:rPr lang="en-US" b="1" dirty="0" smtClean="0"/>
              <a:t>stone – good </a:t>
            </a:r>
            <a:r>
              <a:rPr lang="en-US" b="1" dirty="0" smtClean="0"/>
              <a:t>to no one</a:t>
            </a:r>
          </a:p>
          <a:p>
            <a:pPr lvl="1"/>
            <a:r>
              <a:rPr lang="en-US" b="1" dirty="0" smtClean="0"/>
              <a:t>1 Corinthians 13:7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Fear of getting hurt</a:t>
            </a:r>
          </a:p>
          <a:p>
            <a:pPr lvl="1"/>
            <a:r>
              <a:rPr lang="en-US" b="1" dirty="0" smtClean="0"/>
              <a:t>Opening our hearts does involve risk</a:t>
            </a:r>
          </a:p>
          <a:p>
            <a:pPr lvl="1"/>
            <a:r>
              <a:rPr lang="en-US" b="1" dirty="0" smtClean="0"/>
              <a:t>The alternative is a heart of stone – good to no one</a:t>
            </a:r>
          </a:p>
          <a:p>
            <a:pPr lvl="1"/>
            <a:r>
              <a:rPr lang="en-US" b="1" dirty="0" smtClean="0"/>
              <a:t>1 </a:t>
            </a:r>
            <a:r>
              <a:rPr lang="en-US" b="1" dirty="0" smtClean="0"/>
              <a:t>Corinthians 13:7</a:t>
            </a:r>
          </a:p>
          <a:p>
            <a:r>
              <a:rPr lang="en-US" b="1" dirty="0" smtClean="0"/>
              <a:t>Drifting away</a:t>
            </a:r>
          </a:p>
          <a:p>
            <a:pPr lvl="1"/>
            <a:r>
              <a:rPr lang="en-US" b="1" dirty="0" smtClean="0"/>
              <a:t>Revelation 2:4-5 – Ephesus</a:t>
            </a:r>
          </a:p>
          <a:p>
            <a:pPr lvl="1"/>
            <a:r>
              <a:rPr lang="en-US" b="1" dirty="0" smtClean="0"/>
              <a:t>1 John 4:19 – We love because He first loved us</a:t>
            </a:r>
          </a:p>
          <a:p>
            <a:pPr lvl="1"/>
            <a:r>
              <a:rPr lang="en-US" b="1" dirty="0" smtClean="0"/>
              <a:t>2 Peter 1:9-10 </a:t>
            </a:r>
            <a:r>
              <a:rPr lang="en-US" b="1" dirty="0" smtClean="0"/>
              <a:t>– Shortsighted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Have you tried to be someone’s friend, but they wouldn’t let you?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Spiritual ignorance</a:t>
            </a:r>
          </a:p>
          <a:p>
            <a:pPr lvl="1"/>
            <a:r>
              <a:rPr lang="en-US" b="1" dirty="0" smtClean="0"/>
              <a:t>Teaching has been on external more than internal</a:t>
            </a:r>
          </a:p>
          <a:p>
            <a:pPr lvl="1"/>
            <a:r>
              <a:rPr lang="en-US" b="1" dirty="0" smtClean="0"/>
              <a:t>1 John 4:20-21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 ignorance</a:t>
            </a:r>
          </a:p>
          <a:p>
            <a:pPr lvl="1"/>
            <a:r>
              <a:rPr lang="en-US" b="1" dirty="0" smtClean="0"/>
              <a:t>Teaching has been on external more than internal</a:t>
            </a:r>
          </a:p>
          <a:p>
            <a:pPr lvl="1"/>
            <a:r>
              <a:rPr lang="en-US" b="1" dirty="0" smtClean="0"/>
              <a:t>1 John 4:20-21</a:t>
            </a:r>
          </a:p>
          <a:p>
            <a:r>
              <a:rPr lang="en-US" b="1" dirty="0" smtClean="0"/>
              <a:t>Sin in our lives</a:t>
            </a:r>
          </a:p>
          <a:p>
            <a:pPr lvl="1"/>
            <a:r>
              <a:rPr lang="en-US" b="1" dirty="0" smtClean="0"/>
              <a:t>Fear of getting caught with secret sins</a:t>
            </a:r>
          </a:p>
          <a:p>
            <a:pPr lvl="2"/>
            <a:r>
              <a:rPr lang="en-US" b="1" dirty="0" smtClean="0"/>
              <a:t>All sins come out-Num.32:23; Gal.6:7; 1 Tim.5:24</a:t>
            </a:r>
          </a:p>
          <a:p>
            <a:pPr lvl="2"/>
            <a:r>
              <a:rPr lang="en-US" b="1" dirty="0" smtClean="0"/>
              <a:t>Get the skeletons </a:t>
            </a:r>
            <a:r>
              <a:rPr lang="en-US" b="1" u="sng" dirty="0" smtClean="0"/>
              <a:t>out</a:t>
            </a:r>
            <a:r>
              <a:rPr lang="en-US" b="1" dirty="0" smtClean="0"/>
              <a:t> of your closet!</a:t>
            </a:r>
          </a:p>
          <a:p>
            <a:pPr lvl="1"/>
            <a:r>
              <a:rPr lang="en-US" b="1" dirty="0" smtClean="0"/>
              <a:t>We can then open our hearts without fear</a:t>
            </a:r>
          </a:p>
          <a:p>
            <a:pPr lvl="1"/>
            <a:r>
              <a:rPr lang="en-US" b="1" dirty="0" smtClean="0"/>
              <a:t>Brethren can </a:t>
            </a:r>
            <a:r>
              <a:rPr lang="en-US" b="1" dirty="0" err="1" smtClean="0"/>
              <a:t>ctually</a:t>
            </a:r>
            <a:r>
              <a:rPr lang="en-US" b="1" dirty="0" smtClean="0"/>
              <a:t> help our frailties-Gal.6:1-2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Tares </a:t>
            </a:r>
          </a:p>
          <a:p>
            <a:pPr lvl="1"/>
            <a:r>
              <a:rPr lang="en-US" b="1" dirty="0" smtClean="0"/>
              <a:t>Matthew 13:24-30</a:t>
            </a:r>
          </a:p>
          <a:p>
            <a:pPr lvl="1"/>
            <a:r>
              <a:rPr lang="en-US" b="1" dirty="0" smtClean="0"/>
              <a:t>1 John 3:14-15, etc.</a:t>
            </a:r>
          </a:p>
          <a:p>
            <a:pPr lvl="1"/>
            <a:r>
              <a:rPr lang="en-US" b="1" dirty="0" smtClean="0"/>
              <a:t>Matthew 7:15-23</a:t>
            </a:r>
          </a:p>
          <a:p>
            <a:pPr lvl="1"/>
            <a:r>
              <a:rPr lang="en-US" b="1" dirty="0" smtClean="0"/>
              <a:t>Conforming, not </a:t>
            </a:r>
            <a:r>
              <a:rPr lang="en-US" b="1" dirty="0" smtClean="0"/>
              <a:t>converted</a:t>
            </a:r>
            <a:endParaRPr lang="en-US" b="1" dirty="0" smtClean="0"/>
          </a:p>
          <a:p>
            <a:pPr lvl="1"/>
            <a:r>
              <a:rPr lang="en-US" b="1" dirty="0" smtClean="0"/>
              <a:t>Convenience, not conviction</a:t>
            </a:r>
          </a:p>
          <a:p>
            <a:pPr lvl="1"/>
            <a:r>
              <a:rPr lang="en-US" b="1" dirty="0" smtClean="0"/>
              <a:t>2 Corinthians 13:5 – examine yourselves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Let God teach you</a:t>
            </a:r>
          </a:p>
          <a:p>
            <a:pPr lvl="1"/>
            <a:r>
              <a:rPr lang="en-US" b="1" dirty="0" smtClean="0"/>
              <a:t>1 Thessalonians 4:9</a:t>
            </a:r>
          </a:p>
          <a:p>
            <a:pPr lvl="1"/>
            <a:r>
              <a:rPr lang="en-US" b="1" dirty="0" smtClean="0"/>
              <a:t>1 John 4:19, 11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Let God teach you</a:t>
            </a:r>
          </a:p>
          <a:p>
            <a:pPr lvl="1"/>
            <a:r>
              <a:rPr lang="en-US" b="1" dirty="0" smtClean="0"/>
              <a:t>1 Thessalonians 4:9</a:t>
            </a:r>
          </a:p>
          <a:p>
            <a:pPr lvl="1"/>
            <a:r>
              <a:rPr lang="en-US" b="1" dirty="0" smtClean="0"/>
              <a:t>1 John 4:19, 11</a:t>
            </a:r>
          </a:p>
          <a:p>
            <a:r>
              <a:rPr lang="en-US" b="1" dirty="0" smtClean="0"/>
              <a:t>Find ways to increase</a:t>
            </a:r>
          </a:p>
          <a:p>
            <a:pPr lvl="1"/>
            <a:r>
              <a:rPr lang="en-US" b="1" dirty="0" smtClean="0"/>
              <a:t>1 Thessalonians 4:10</a:t>
            </a:r>
          </a:p>
          <a:p>
            <a:pPr lvl="1"/>
            <a:r>
              <a:rPr lang="en-US" b="1" dirty="0" smtClean="0"/>
              <a:t>2 Peter 1:8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Let God teach you</a:t>
            </a:r>
          </a:p>
          <a:p>
            <a:pPr lvl="1"/>
            <a:r>
              <a:rPr lang="en-US" b="1" dirty="0" smtClean="0"/>
              <a:t>1 Thessalonians 4:9</a:t>
            </a:r>
          </a:p>
          <a:p>
            <a:pPr lvl="1"/>
            <a:r>
              <a:rPr lang="en-US" b="1" dirty="0" smtClean="0"/>
              <a:t>1 John 4:19, 11</a:t>
            </a:r>
          </a:p>
          <a:p>
            <a:r>
              <a:rPr lang="en-US" b="1" dirty="0" smtClean="0"/>
              <a:t>Find ways to increase</a:t>
            </a:r>
          </a:p>
          <a:p>
            <a:pPr lvl="1"/>
            <a:r>
              <a:rPr lang="en-US" b="1" dirty="0" smtClean="0"/>
              <a:t>1 Thessalonians 4:10</a:t>
            </a:r>
          </a:p>
          <a:p>
            <a:pPr lvl="1"/>
            <a:r>
              <a:rPr lang="en-US" b="1" dirty="0" smtClean="0"/>
              <a:t>2 Peter 1:8</a:t>
            </a:r>
          </a:p>
          <a:p>
            <a:r>
              <a:rPr lang="en-US" b="1" dirty="0" smtClean="0"/>
              <a:t>Hospitality and hospitable (1 Peter 4:8-9)</a:t>
            </a:r>
          </a:p>
          <a:p>
            <a:pPr lvl="1"/>
            <a:r>
              <a:rPr lang="en-US" b="1" dirty="0" smtClean="0"/>
              <a:t>Accept invitations (homes, occasions, meetings)</a:t>
            </a:r>
          </a:p>
          <a:p>
            <a:pPr lvl="1"/>
            <a:r>
              <a:rPr lang="en-US" b="1" dirty="0" smtClean="0"/>
              <a:t>Look for opportunities – invite, be proactive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No one</a:t>
            </a:r>
            <a:r>
              <a:rPr lang="en-US" b="1" dirty="0" smtClean="0"/>
              <a:t> can see your heart (except God)</a:t>
            </a:r>
          </a:p>
          <a:p>
            <a:r>
              <a:rPr lang="en-US" b="1" u="sng" dirty="0" smtClean="0"/>
              <a:t>Everyone</a:t>
            </a:r>
            <a:r>
              <a:rPr lang="en-US" b="1" dirty="0" smtClean="0"/>
              <a:t> can see your actions – </a:t>
            </a:r>
            <a:r>
              <a:rPr lang="en-US" b="1" dirty="0" smtClean="0"/>
              <a:t>fruit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No one</a:t>
            </a:r>
            <a:r>
              <a:rPr lang="en-US" b="1" dirty="0" smtClean="0"/>
              <a:t> can see your heart (except God)</a:t>
            </a:r>
          </a:p>
          <a:p>
            <a:r>
              <a:rPr lang="en-US" b="1" u="sng" dirty="0" smtClean="0"/>
              <a:t>Everyone</a:t>
            </a:r>
            <a:r>
              <a:rPr lang="en-US" b="1" dirty="0" smtClean="0"/>
              <a:t> can see your actions – fruit</a:t>
            </a:r>
          </a:p>
          <a:p>
            <a:r>
              <a:rPr lang="en-US" b="1" dirty="0" smtClean="0"/>
              <a:t>Is you heart “opened wide”?</a:t>
            </a:r>
          </a:p>
          <a:p>
            <a:r>
              <a:rPr lang="en-US" b="1" dirty="0" smtClean="0"/>
              <a:t>Or, do you have something hindering you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No one</a:t>
            </a:r>
            <a:r>
              <a:rPr lang="en-US" b="1" dirty="0" smtClean="0"/>
              <a:t> can see your heart (except God)</a:t>
            </a:r>
          </a:p>
          <a:p>
            <a:r>
              <a:rPr lang="en-US" b="1" u="sng" dirty="0" smtClean="0"/>
              <a:t>Everyone</a:t>
            </a:r>
            <a:r>
              <a:rPr lang="en-US" b="1" dirty="0" smtClean="0"/>
              <a:t> can see your actions – fruit</a:t>
            </a:r>
          </a:p>
          <a:p>
            <a:r>
              <a:rPr lang="en-US" b="1" dirty="0" smtClean="0"/>
              <a:t>Is you heart “opened wide”?</a:t>
            </a:r>
          </a:p>
          <a:p>
            <a:r>
              <a:rPr lang="en-US" b="1" dirty="0" smtClean="0"/>
              <a:t>Or, do you have something hindering you?</a:t>
            </a:r>
          </a:p>
          <a:p>
            <a:r>
              <a:rPr lang="en-US" b="1" dirty="0" smtClean="0"/>
              <a:t>You need to examine yourself</a:t>
            </a:r>
          </a:p>
          <a:p>
            <a:r>
              <a:rPr lang="en-US" b="1" dirty="0" smtClean="0"/>
              <a:t>And, make necessary </a:t>
            </a:r>
            <a:r>
              <a:rPr lang="en-US" b="1" dirty="0" smtClean="0"/>
              <a:t>changes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No one</a:t>
            </a:r>
            <a:r>
              <a:rPr lang="en-US" b="1" dirty="0" smtClean="0"/>
              <a:t> can see your heart (except God)</a:t>
            </a:r>
          </a:p>
          <a:p>
            <a:r>
              <a:rPr lang="en-US" b="1" u="sng" dirty="0" smtClean="0"/>
              <a:t>Everyone</a:t>
            </a:r>
            <a:r>
              <a:rPr lang="en-US" b="1" dirty="0" smtClean="0"/>
              <a:t> can see your actions – fruit</a:t>
            </a:r>
          </a:p>
          <a:p>
            <a:r>
              <a:rPr lang="en-US" b="1" dirty="0" smtClean="0"/>
              <a:t>Is you heart “opened wide”?</a:t>
            </a:r>
          </a:p>
          <a:p>
            <a:r>
              <a:rPr lang="en-US" b="1" dirty="0" smtClean="0"/>
              <a:t>Or, do you have something hindering you?</a:t>
            </a:r>
          </a:p>
          <a:p>
            <a:r>
              <a:rPr lang="en-US" b="1" dirty="0" smtClean="0"/>
              <a:t>You need to examine yourself</a:t>
            </a:r>
          </a:p>
          <a:p>
            <a:r>
              <a:rPr lang="en-US" b="1" dirty="0" smtClean="0"/>
              <a:t>And, make necessary changes</a:t>
            </a:r>
          </a:p>
          <a:p>
            <a:r>
              <a:rPr lang="en-US" b="1" dirty="0" smtClean="0"/>
              <a:t>You’ll edify brethren and call </a:t>
            </a:r>
            <a:r>
              <a:rPr lang="en-US" b="1" dirty="0" smtClean="0"/>
              <a:t>sinners to God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Have you tried to be someone’s friend, but they wouldn’t let you?</a:t>
            </a:r>
          </a:p>
          <a:p>
            <a:r>
              <a:rPr lang="en-US" b="1" dirty="0" smtClean="0"/>
              <a:t>Among </a:t>
            </a:r>
            <a:r>
              <a:rPr lang="en-US" b="1" dirty="0" smtClean="0"/>
              <a:t>other problems, the Corinthians had difficulty opening their hearts to Paul</a:t>
            </a:r>
          </a:p>
          <a:p>
            <a:pPr lvl="1"/>
            <a:r>
              <a:rPr lang="en-US" b="1" dirty="0" smtClean="0"/>
              <a:t>Paul had not given them reason to be like this toward him</a:t>
            </a:r>
          </a:p>
          <a:p>
            <a:pPr lvl="1"/>
            <a:r>
              <a:rPr lang="en-US" b="1" dirty="0" smtClean="0"/>
              <a:t>On the contrary, he had gone out of his way NOT to be a stumbling block to </a:t>
            </a:r>
            <a:r>
              <a:rPr lang="en-US" b="1" dirty="0" smtClean="0"/>
              <a:t>them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Have you tried to be someone’s friend, but they wouldn’t let you?</a:t>
            </a:r>
          </a:p>
          <a:p>
            <a:r>
              <a:rPr lang="en-US" b="1" dirty="0" smtClean="0"/>
              <a:t>Among </a:t>
            </a:r>
            <a:r>
              <a:rPr lang="en-US" b="1" dirty="0" smtClean="0"/>
              <a:t>other problems, the Corinthians had difficulty opening their hearts to Paul</a:t>
            </a:r>
          </a:p>
          <a:p>
            <a:pPr lvl="1"/>
            <a:r>
              <a:rPr lang="en-US" b="1" dirty="0" smtClean="0"/>
              <a:t>Paul had not given them reason to be like this toward him</a:t>
            </a:r>
          </a:p>
          <a:p>
            <a:pPr lvl="1"/>
            <a:r>
              <a:rPr lang="en-US" b="1" dirty="0" smtClean="0"/>
              <a:t>On the contrary, he had gone out of his way NOT to be a stumbling block to them</a:t>
            </a:r>
          </a:p>
          <a:p>
            <a:r>
              <a:rPr lang="en-US" b="1" dirty="0" smtClean="0"/>
              <a:t>Nevertheless, some still held back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Have you tried to be someone’s friend, but they wouldn’t let you?</a:t>
            </a:r>
          </a:p>
          <a:p>
            <a:r>
              <a:rPr lang="en-US" b="1" dirty="0" smtClean="0"/>
              <a:t>Among </a:t>
            </a:r>
            <a:r>
              <a:rPr lang="en-US" b="1" dirty="0" smtClean="0"/>
              <a:t>other problems, the Corinthians had difficulty opening their hearts to Paul</a:t>
            </a:r>
          </a:p>
          <a:p>
            <a:r>
              <a:rPr lang="en-US" b="1" dirty="0" smtClean="0"/>
              <a:t>Paul had not given them reason to be like this toward him</a:t>
            </a:r>
          </a:p>
          <a:p>
            <a:r>
              <a:rPr lang="en-US" b="1" dirty="0" smtClean="0"/>
              <a:t>On the contrary, he had gone out of his way NOT to be a stumbling block to them</a:t>
            </a:r>
          </a:p>
          <a:p>
            <a:r>
              <a:rPr lang="en-US" b="1" dirty="0" smtClean="0"/>
              <a:t>Nevertheless, some still held back</a:t>
            </a:r>
          </a:p>
          <a:p>
            <a:r>
              <a:rPr lang="en-US" b="1" dirty="0" smtClean="0"/>
              <a:t>We see this still happening today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writes about reconciliation (1-6:13)</a:t>
            </a:r>
          </a:p>
          <a:p>
            <a:pPr lvl="1"/>
            <a:r>
              <a:rPr lang="en-US" b="1" dirty="0" smtClean="0"/>
              <a:t>With </a:t>
            </a:r>
            <a:r>
              <a:rPr lang="en-US" b="1" dirty="0" smtClean="0"/>
              <a:t>God (Rom 5:10; Eph 2:16; Col 1:20-22)</a:t>
            </a:r>
          </a:p>
          <a:p>
            <a:pPr lvl="2"/>
            <a:r>
              <a:rPr lang="en-US" b="1" dirty="0" smtClean="0"/>
              <a:t>Ephesians 2:3-5 - “objects of wrath”</a:t>
            </a:r>
          </a:p>
          <a:p>
            <a:pPr lvl="2"/>
            <a:r>
              <a:rPr lang="en-US" b="1" dirty="0" smtClean="0"/>
              <a:t>John 3:16 – For God so loved…</a:t>
            </a:r>
          </a:p>
          <a:p>
            <a:pPr lvl="2"/>
            <a:r>
              <a:rPr lang="en-US" b="1" dirty="0" smtClean="0"/>
              <a:t>How are these two positions reconciled?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writes about reconciliation (1-6:13)</a:t>
            </a:r>
          </a:p>
          <a:p>
            <a:pPr lvl="1"/>
            <a:r>
              <a:rPr lang="en-US" b="1" dirty="0" smtClean="0"/>
              <a:t>With </a:t>
            </a:r>
            <a:r>
              <a:rPr lang="en-US" b="1" dirty="0" smtClean="0"/>
              <a:t>God (Rom 5:10; Eph 2:16; Col 1:20-22)</a:t>
            </a:r>
          </a:p>
          <a:p>
            <a:pPr lvl="2"/>
            <a:r>
              <a:rPr lang="en-US" b="1" dirty="0" smtClean="0"/>
              <a:t>Ephesians 2:3-5 - “objects of wrath”</a:t>
            </a:r>
          </a:p>
          <a:p>
            <a:pPr lvl="2"/>
            <a:r>
              <a:rPr lang="en-US" b="1" dirty="0" smtClean="0"/>
              <a:t>John 3:16 – For God so loved…</a:t>
            </a:r>
          </a:p>
          <a:p>
            <a:pPr lvl="2"/>
            <a:r>
              <a:rPr lang="en-US" b="1" dirty="0" smtClean="0"/>
              <a:t>How are these two positions reconciled?</a:t>
            </a:r>
            <a:endParaRPr lang="en-US" b="1" dirty="0" smtClean="0"/>
          </a:p>
          <a:p>
            <a:pPr lvl="1"/>
            <a:r>
              <a:rPr lang="en-US" b="1" dirty="0" smtClean="0"/>
              <a:t>With the erring </a:t>
            </a:r>
            <a:r>
              <a:rPr lang="en-US" b="1" dirty="0" smtClean="0"/>
              <a:t>brother</a:t>
            </a:r>
          </a:p>
          <a:p>
            <a:pPr lvl="2"/>
            <a:r>
              <a:rPr lang="en-US" b="1" dirty="0" smtClean="0"/>
              <a:t>1 Corinthians 5; 2 Corinthians 2:5-8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writes about reconciliation (1-6:13)</a:t>
            </a:r>
          </a:p>
          <a:p>
            <a:pPr lvl="1"/>
            <a:r>
              <a:rPr lang="en-US" b="1" dirty="0" smtClean="0"/>
              <a:t>With </a:t>
            </a:r>
            <a:r>
              <a:rPr lang="en-US" b="1" dirty="0" smtClean="0"/>
              <a:t>God (Rom 5:10; Eph 2:16; Col 1:20-22)</a:t>
            </a:r>
          </a:p>
          <a:p>
            <a:pPr lvl="2"/>
            <a:r>
              <a:rPr lang="en-US" b="1" dirty="0" smtClean="0"/>
              <a:t>Ephesians 2:3-5 - “objects of wrath”</a:t>
            </a:r>
          </a:p>
          <a:p>
            <a:pPr lvl="2"/>
            <a:r>
              <a:rPr lang="en-US" b="1" dirty="0" smtClean="0"/>
              <a:t>John 3:16 – For God so loved…</a:t>
            </a:r>
          </a:p>
          <a:p>
            <a:pPr lvl="2"/>
            <a:r>
              <a:rPr lang="en-US" b="1" dirty="0" smtClean="0"/>
              <a:t>How are these two positions reconciled?</a:t>
            </a:r>
            <a:endParaRPr lang="en-US" b="1" dirty="0" smtClean="0"/>
          </a:p>
          <a:p>
            <a:pPr lvl="1"/>
            <a:r>
              <a:rPr lang="en-US" b="1" dirty="0" smtClean="0"/>
              <a:t>With the erring </a:t>
            </a:r>
            <a:r>
              <a:rPr lang="en-US" b="1" dirty="0" smtClean="0"/>
              <a:t>brother</a:t>
            </a:r>
          </a:p>
          <a:p>
            <a:pPr lvl="2"/>
            <a:r>
              <a:rPr lang="en-US" b="1" dirty="0" smtClean="0"/>
              <a:t>1 Corinthians 5; 2 Corinthians 2:5-8</a:t>
            </a:r>
            <a:endParaRPr lang="en-US" b="1" dirty="0" smtClean="0"/>
          </a:p>
          <a:p>
            <a:pPr lvl="1"/>
            <a:r>
              <a:rPr lang="en-US" b="1" dirty="0" smtClean="0"/>
              <a:t>His ministry of </a:t>
            </a:r>
            <a:r>
              <a:rPr lang="en-US" b="1" dirty="0" smtClean="0"/>
              <a:t>reconciliation (5:18-21)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</a:t>
            </a:r>
            <a:r>
              <a:rPr lang="en-US" b="1" dirty="0" smtClean="0"/>
              <a:t>is, however, a limit to this (6:14-18)</a:t>
            </a:r>
          </a:p>
          <a:p>
            <a:pPr lvl="1"/>
            <a:r>
              <a:rPr lang="en-US" b="1" dirty="0" smtClean="0"/>
              <a:t>No yoke with the world</a:t>
            </a:r>
          </a:p>
          <a:p>
            <a:pPr lvl="1"/>
            <a:r>
              <a:rPr lang="en-US" b="1" dirty="0" smtClean="0"/>
              <a:t>Neither with things of the world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1183</Words>
  <Application>Microsoft Office PowerPoint</Application>
  <PresentationFormat>On-screen Show (4:3)</PresentationFormat>
  <Paragraphs>223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Our Heart is Opened Wide</vt:lpstr>
      <vt:lpstr>INTRODUCTION</vt:lpstr>
      <vt:lpstr>INTRODUCTION</vt:lpstr>
      <vt:lpstr>INTRODUCTION</vt:lpstr>
      <vt:lpstr>INTRODUCTION</vt:lpstr>
      <vt:lpstr>CONTEXT</vt:lpstr>
      <vt:lpstr>CONTEXT</vt:lpstr>
      <vt:lpstr>CONTEXT</vt:lpstr>
      <vt:lpstr>CONTEXT</vt:lpstr>
      <vt:lpstr>CONTEXT</vt:lpstr>
      <vt:lpstr>CONTEXT</vt:lpstr>
      <vt:lpstr>CONTEXT</vt:lpstr>
      <vt:lpstr>UNREQUITED LOVE</vt:lpstr>
      <vt:lpstr>UNREQUITED LOVE</vt:lpstr>
      <vt:lpstr>WHY HAVE HEARTS WIDE OPEN?</vt:lpstr>
      <vt:lpstr>WHY HAVE HEARTS WIDE OPEN?</vt:lpstr>
      <vt:lpstr>WHY HAVE HEARTS WIDE OPEN?</vt:lpstr>
      <vt:lpstr>WHY SOME ARE RESTRAINED</vt:lpstr>
      <vt:lpstr>WHY SOME ARE RESTRAINED</vt:lpstr>
      <vt:lpstr>WHY SOME ARE RESTRAINED</vt:lpstr>
      <vt:lpstr>WHY SOME ARE RESTRAINED</vt:lpstr>
      <vt:lpstr>WHY SOME ARE RESTRAINED</vt:lpstr>
      <vt:lpstr>SUGGESTIONS</vt:lpstr>
      <vt:lpstr>SUGGESTIONS</vt:lpstr>
      <vt:lpstr>SUGGESTIONS</vt:lpstr>
      <vt:lpstr>CONCLUSION</vt:lpstr>
      <vt:lpstr>CONCLUSION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Current User</dc:creator>
  <cp:lastModifiedBy>Pili</cp:lastModifiedBy>
  <cp:revision>33</cp:revision>
  <dcterms:created xsi:type="dcterms:W3CDTF">2010-04-11T11:45:05Z</dcterms:created>
  <dcterms:modified xsi:type="dcterms:W3CDTF">2016-10-02T20:39:38Z</dcterms:modified>
</cp:coreProperties>
</file>