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66" r:id="rId6"/>
    <p:sldId id="274" r:id="rId7"/>
    <p:sldId id="264" r:id="rId8"/>
    <p:sldId id="268" r:id="rId9"/>
    <p:sldId id="267" r:id="rId10"/>
    <p:sldId id="273" r:id="rId11"/>
    <p:sldId id="272" r:id="rId12"/>
    <p:sldId id="271" r:id="rId13"/>
    <p:sldId id="270" r:id="rId14"/>
    <p:sldId id="269" r:id="rId15"/>
    <p:sldId id="261" r:id="rId16"/>
    <p:sldId id="281" r:id="rId17"/>
    <p:sldId id="280" r:id="rId18"/>
    <p:sldId id="275" r:id="rId19"/>
    <p:sldId id="283" r:id="rId20"/>
    <p:sldId id="282" r:id="rId21"/>
    <p:sldId id="279" r:id="rId22"/>
    <p:sldId id="286" r:id="rId23"/>
    <p:sldId id="285" r:id="rId24"/>
    <p:sldId id="284" r:id="rId25"/>
    <p:sldId id="278" r:id="rId26"/>
    <p:sldId id="290" r:id="rId27"/>
    <p:sldId id="289" r:id="rId28"/>
    <p:sldId id="288" r:id="rId29"/>
    <p:sldId id="287" r:id="rId30"/>
    <p:sldId id="277" r:id="rId31"/>
    <p:sldId id="294" r:id="rId32"/>
    <p:sldId id="293" r:id="rId33"/>
    <p:sldId id="292" r:id="rId34"/>
    <p:sldId id="291" r:id="rId35"/>
    <p:sldId id="258" r:id="rId36"/>
    <p:sldId id="2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er-surre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3667"/>
            <a:ext cx="9144000" cy="5884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Not Losing Heart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373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Luke 18:1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  <a:p>
            <a:pPr lvl="1"/>
            <a:r>
              <a:rPr lang="en-US" b="1" dirty="0" smtClean="0"/>
              <a:t>If you aren’t speaking to God regularly, you are spiritually weak – “no ifs, ands, or buts”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  <a:p>
            <a:pPr lvl="1"/>
            <a:r>
              <a:rPr lang="en-US" b="1" dirty="0" smtClean="0"/>
              <a:t>If you aren’t speaking to God regularly, you are spiritually weak – “no ifs, ands, or buts”</a:t>
            </a:r>
          </a:p>
          <a:p>
            <a:pPr lvl="1"/>
            <a:r>
              <a:rPr lang="en-US" b="1" dirty="0" smtClean="0"/>
              <a:t>You will get weaker (or, stronger-you choose)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  <a:p>
            <a:pPr lvl="1"/>
            <a:r>
              <a:rPr lang="en-US" b="1" dirty="0" smtClean="0"/>
              <a:t>If you aren’t speaking to God regularly, you are spiritually weak – “no ifs, ands, or buts”</a:t>
            </a:r>
          </a:p>
          <a:p>
            <a:pPr lvl="1"/>
            <a:r>
              <a:rPr lang="en-US" b="1" dirty="0" smtClean="0"/>
              <a:t>You will get weaker (or, stronger-you choose)</a:t>
            </a:r>
            <a:endParaRPr lang="en-US" b="1" dirty="0" smtClean="0"/>
          </a:p>
          <a:p>
            <a:r>
              <a:rPr lang="en-US" b="1" dirty="0" smtClean="0"/>
              <a:t>If you use phrases like:</a:t>
            </a:r>
          </a:p>
          <a:p>
            <a:pPr lvl="1"/>
            <a:r>
              <a:rPr lang="en-US" b="1" dirty="0" smtClean="0"/>
              <a:t>“God already knows”</a:t>
            </a:r>
          </a:p>
          <a:p>
            <a:pPr lvl="1"/>
            <a:r>
              <a:rPr lang="en-US" b="1" dirty="0" smtClean="0"/>
              <a:t>“God’s already in charge”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  <a:p>
            <a:pPr lvl="1"/>
            <a:r>
              <a:rPr lang="en-US" b="1" dirty="0" smtClean="0"/>
              <a:t>If you aren’t speaking to God regularly, you are spiritually weak – “no ifs, ands, or buts”</a:t>
            </a:r>
          </a:p>
          <a:p>
            <a:pPr lvl="1"/>
            <a:r>
              <a:rPr lang="en-US" b="1" dirty="0" smtClean="0"/>
              <a:t>You will get weaker (or, stronger-you choose)</a:t>
            </a:r>
            <a:endParaRPr lang="en-US" b="1" dirty="0" smtClean="0"/>
          </a:p>
          <a:p>
            <a:r>
              <a:rPr lang="en-US" b="1" dirty="0" smtClean="0"/>
              <a:t>If you use phrases like:</a:t>
            </a:r>
          </a:p>
          <a:p>
            <a:pPr lvl="1"/>
            <a:r>
              <a:rPr lang="en-US" b="1" dirty="0" smtClean="0"/>
              <a:t>“God already knows” – the purpose is not to inform/update God with new information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  <a:p>
            <a:pPr lvl="1"/>
            <a:r>
              <a:rPr lang="en-US" b="1" dirty="0" smtClean="0"/>
              <a:t>If you aren’t speaking to God regularly, you are spiritually weak – “no ifs, ands, or buts”</a:t>
            </a:r>
          </a:p>
          <a:p>
            <a:pPr lvl="1"/>
            <a:r>
              <a:rPr lang="en-US" b="1" dirty="0" smtClean="0"/>
              <a:t>You will get weaker (or, stronger-you choose)</a:t>
            </a:r>
            <a:endParaRPr lang="en-US" b="1" dirty="0" smtClean="0"/>
          </a:p>
          <a:p>
            <a:r>
              <a:rPr lang="en-US" b="1" dirty="0" smtClean="0"/>
              <a:t>If you use phrases like:</a:t>
            </a:r>
          </a:p>
          <a:p>
            <a:pPr lvl="1"/>
            <a:r>
              <a:rPr lang="en-US" b="1" dirty="0" smtClean="0"/>
              <a:t>“God already knows” – the purpose is not to inform/update God with new information</a:t>
            </a:r>
          </a:p>
          <a:p>
            <a:pPr lvl="1"/>
            <a:r>
              <a:rPr lang="en-US" b="1" dirty="0" smtClean="0"/>
              <a:t>“God’s already in charge” – Yes, He is. And, the One in charge wants you to pray/trust at all times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Sin – 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eparates you from God</a:t>
            </a:r>
          </a:p>
          <a:p>
            <a:pPr lvl="2"/>
            <a:r>
              <a:rPr lang="en-US" b="1" dirty="0" smtClean="0"/>
              <a:t>I</a:t>
            </a:r>
            <a:r>
              <a:rPr lang="en-US" b="1" dirty="0" smtClean="0"/>
              <a:t>saiah 59:1-2, 3-8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Sin – 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eparates you from God</a:t>
            </a:r>
          </a:p>
          <a:p>
            <a:pPr lvl="2"/>
            <a:r>
              <a:rPr lang="en-US" b="1" dirty="0" smtClean="0"/>
              <a:t>I</a:t>
            </a:r>
            <a:r>
              <a:rPr lang="en-US" b="1" dirty="0" smtClean="0"/>
              <a:t>saiah 59:1-2, 3-8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/>
              <a:t>efiles you</a:t>
            </a:r>
          </a:p>
          <a:p>
            <a:pPr lvl="2"/>
            <a:r>
              <a:rPr lang="en-US" b="1" dirty="0" smtClean="0"/>
              <a:t>Psalm 66:16-20, esp. 18</a:t>
            </a:r>
          </a:p>
          <a:p>
            <a:pPr lvl="2"/>
            <a:r>
              <a:rPr lang="en-US" b="1" dirty="0" smtClean="0"/>
              <a:t>2 Corinthians 7:1; Titus 1:15; Isaiah 1:18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Sin – 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eparates you from God</a:t>
            </a:r>
          </a:p>
          <a:p>
            <a:pPr lvl="2"/>
            <a:r>
              <a:rPr lang="en-US" b="1" dirty="0" smtClean="0"/>
              <a:t>I</a:t>
            </a:r>
            <a:r>
              <a:rPr lang="en-US" b="1" dirty="0" smtClean="0"/>
              <a:t>saiah 59:1-2, 3-8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/>
              <a:t>efiles you</a:t>
            </a:r>
          </a:p>
          <a:p>
            <a:pPr lvl="2"/>
            <a:r>
              <a:rPr lang="en-US" b="1" dirty="0" smtClean="0"/>
              <a:t>Psalm 66:16-20, esp. 18</a:t>
            </a:r>
          </a:p>
          <a:p>
            <a:pPr lvl="2"/>
            <a:r>
              <a:rPr lang="en-US" b="1" dirty="0" smtClean="0"/>
              <a:t>2 Corinthians 7:1; Titus 1:15; Isaiah 1:18</a:t>
            </a:r>
          </a:p>
          <a:p>
            <a:pPr lvl="1"/>
            <a:r>
              <a:rPr lang="en-US" b="1" dirty="0" smtClean="0"/>
              <a:t>You feel guilty (and you </a:t>
            </a:r>
            <a:r>
              <a:rPr lang="en-US" b="1" u="sng" dirty="0" smtClean="0"/>
              <a:t>should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Sin in your life will stop/minimize spirituality in your life, especially your prayer life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Doubting</a:t>
            </a:r>
          </a:p>
          <a:p>
            <a:pPr lvl="1"/>
            <a:r>
              <a:rPr lang="en-US" b="1" dirty="0" smtClean="0"/>
              <a:t>A double-minded person… (James 1:6-8)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Doubting</a:t>
            </a:r>
          </a:p>
          <a:p>
            <a:pPr lvl="1"/>
            <a:r>
              <a:rPr lang="en-US" b="1" dirty="0" smtClean="0"/>
              <a:t>A double-minded person… (James 1:6-8)</a:t>
            </a:r>
          </a:p>
          <a:p>
            <a:pPr lvl="2"/>
            <a:r>
              <a:rPr lang="en-US" b="1" dirty="0" smtClean="0"/>
              <a:t>Tossed…unstable</a:t>
            </a:r>
          </a:p>
          <a:p>
            <a:pPr lvl="2"/>
            <a:r>
              <a:rPr lang="en-US" b="1" dirty="0" smtClean="0"/>
              <a:t>Thoughts, actions, behavior</a:t>
            </a:r>
          </a:p>
          <a:p>
            <a:pPr lvl="2"/>
            <a:r>
              <a:rPr lang="en-US" b="1" dirty="0" smtClean="0"/>
              <a:t>In conflict with self</a:t>
            </a:r>
          </a:p>
          <a:p>
            <a:pPr lvl="2"/>
            <a:r>
              <a:rPr lang="en-US" b="1" dirty="0" smtClean="0"/>
              <a:t>Difficult to trust God</a:t>
            </a:r>
          </a:p>
          <a:p>
            <a:pPr lvl="2"/>
            <a:r>
              <a:rPr lang="en-US" b="1" dirty="0" smtClean="0"/>
              <a:t>Opposite of Hebrews 11:1, 6</a:t>
            </a:r>
          </a:p>
          <a:p>
            <a:pPr lvl="2"/>
            <a:r>
              <a:rPr lang="en-US" b="1" dirty="0" smtClean="0"/>
              <a:t>Matthew 6:24 – No one can serve two masters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Several other places in the New Testament</a:t>
            </a:r>
          </a:p>
          <a:p>
            <a:pPr lvl="1"/>
            <a:r>
              <a:rPr lang="en-US" b="1" dirty="0" smtClean="0"/>
              <a:t>2 Cor 4:1, 16-18 – Temporal/eternal</a:t>
            </a:r>
          </a:p>
          <a:p>
            <a:pPr lvl="1"/>
            <a:r>
              <a:rPr lang="en-US" b="1" dirty="0" smtClean="0"/>
              <a:t>Galatians 6:9, 10 – Doing good</a:t>
            </a:r>
          </a:p>
          <a:p>
            <a:pPr lvl="1"/>
            <a:r>
              <a:rPr lang="en-US" b="1" dirty="0" smtClean="0"/>
              <a:t>Ephesians 3:13 – The tribulations of others</a:t>
            </a:r>
          </a:p>
          <a:p>
            <a:pPr lvl="1"/>
            <a:r>
              <a:rPr lang="en-US" b="1" dirty="0" smtClean="0"/>
              <a:t>Colossians 3:21 – Family situations</a:t>
            </a:r>
          </a:p>
          <a:p>
            <a:pPr lvl="1"/>
            <a:r>
              <a:rPr lang="en-US" b="1" dirty="0" smtClean="0"/>
              <a:t>Hebrews 12:3 – Our struggles in </a:t>
            </a:r>
            <a:r>
              <a:rPr lang="en-US" b="1" dirty="0" smtClean="0"/>
              <a:t>life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Doubting</a:t>
            </a:r>
          </a:p>
          <a:p>
            <a:pPr lvl="1"/>
            <a:r>
              <a:rPr lang="en-US" b="1" dirty="0" smtClean="0"/>
              <a:t>A double-minded person… (James 1:6-8)</a:t>
            </a:r>
          </a:p>
          <a:p>
            <a:pPr lvl="2"/>
            <a:r>
              <a:rPr lang="en-US" b="1" dirty="0" smtClean="0"/>
              <a:t>Tossed…unstable</a:t>
            </a:r>
          </a:p>
          <a:p>
            <a:pPr lvl="2"/>
            <a:r>
              <a:rPr lang="en-US" b="1" dirty="0" smtClean="0"/>
              <a:t>Thoughts, actions, behavior</a:t>
            </a:r>
          </a:p>
          <a:p>
            <a:pPr lvl="2"/>
            <a:r>
              <a:rPr lang="en-US" b="1" dirty="0" smtClean="0"/>
              <a:t>In conflict with self</a:t>
            </a:r>
          </a:p>
          <a:p>
            <a:pPr lvl="2"/>
            <a:r>
              <a:rPr lang="en-US" b="1" dirty="0" smtClean="0"/>
              <a:t>Difficult to trust God</a:t>
            </a:r>
          </a:p>
          <a:p>
            <a:pPr lvl="2"/>
            <a:r>
              <a:rPr lang="en-US" b="1" dirty="0" smtClean="0"/>
              <a:t>Opposite of Hebrews 11:1, 6</a:t>
            </a:r>
          </a:p>
          <a:p>
            <a:pPr lvl="2"/>
            <a:r>
              <a:rPr lang="en-US" b="1" dirty="0" smtClean="0"/>
              <a:t>Matthew 6:24 – No one can serve two masters</a:t>
            </a:r>
          </a:p>
          <a:p>
            <a:pPr lvl="1"/>
            <a:r>
              <a:rPr lang="en-US" b="1" dirty="0" smtClean="0"/>
              <a:t>James 4:8 – “…purify your hearts…”</a:t>
            </a:r>
          </a:p>
          <a:p>
            <a:pPr lvl="1"/>
            <a:r>
              <a:rPr lang="en-US" b="1" dirty="0" smtClean="0"/>
              <a:t>Doubting demonstrates trying to serve two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Perils/emergencies</a:t>
            </a:r>
          </a:p>
          <a:p>
            <a:pPr lvl="1"/>
            <a:r>
              <a:rPr lang="en-US" b="1" dirty="0" smtClean="0"/>
              <a:t>“I’ve got no time”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Perils/emergencies</a:t>
            </a:r>
          </a:p>
          <a:p>
            <a:pPr lvl="1"/>
            <a:r>
              <a:rPr lang="en-US" b="1" dirty="0" smtClean="0"/>
              <a:t>“I’ve got no time”</a:t>
            </a:r>
          </a:p>
          <a:p>
            <a:pPr lvl="1"/>
            <a:r>
              <a:rPr lang="en-US" b="1" dirty="0" smtClean="0"/>
              <a:t>Daniel, Shadrach, </a:t>
            </a:r>
            <a:r>
              <a:rPr lang="en-US" b="1" dirty="0" err="1" smtClean="0"/>
              <a:t>Mishach</a:t>
            </a:r>
            <a:r>
              <a:rPr lang="en-US" b="1" dirty="0" smtClean="0"/>
              <a:t>, Abed-Nego</a:t>
            </a:r>
          </a:p>
          <a:p>
            <a:pPr lvl="1"/>
            <a:r>
              <a:rPr lang="en-US" b="1" dirty="0" smtClean="0"/>
              <a:t>Paul, Peter, the other Apostles and Christians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Perils/emergencies</a:t>
            </a:r>
          </a:p>
          <a:p>
            <a:pPr lvl="1"/>
            <a:r>
              <a:rPr lang="en-US" b="1" dirty="0" smtClean="0"/>
              <a:t>“I’ve got no time”</a:t>
            </a:r>
          </a:p>
          <a:p>
            <a:pPr lvl="1"/>
            <a:r>
              <a:rPr lang="en-US" b="1" dirty="0" smtClean="0"/>
              <a:t>Daniel, Shadrach, </a:t>
            </a:r>
            <a:r>
              <a:rPr lang="en-US" b="1" dirty="0" err="1" smtClean="0"/>
              <a:t>Mishach</a:t>
            </a:r>
            <a:r>
              <a:rPr lang="en-US" b="1" dirty="0" smtClean="0"/>
              <a:t>, Abed-Nego</a:t>
            </a:r>
          </a:p>
          <a:p>
            <a:pPr lvl="1"/>
            <a:r>
              <a:rPr lang="en-US" b="1" dirty="0" smtClean="0"/>
              <a:t>Paul, Peter, the other Apostles and Christians</a:t>
            </a:r>
          </a:p>
          <a:p>
            <a:pPr lvl="1"/>
            <a:r>
              <a:rPr lang="en-US" b="1" dirty="0" smtClean="0"/>
              <a:t>If Satan is successful, rest assured he’ll continue</a:t>
            </a:r>
          </a:p>
          <a:p>
            <a:pPr lvl="1"/>
            <a:r>
              <a:rPr lang="en-US" b="1" dirty="0" smtClean="0"/>
              <a:t>Ephesians 6:18-20 </a:t>
            </a:r>
          </a:p>
          <a:p>
            <a:pPr lvl="2"/>
            <a:r>
              <a:rPr lang="en-US" b="1" dirty="0" smtClean="0"/>
              <a:t>Part of spiritual armor</a:t>
            </a:r>
          </a:p>
          <a:p>
            <a:pPr lvl="2"/>
            <a:r>
              <a:rPr lang="en-US" b="1" dirty="0" smtClean="0"/>
              <a:t>For ourselves and others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Perils/emergencies</a:t>
            </a:r>
          </a:p>
          <a:p>
            <a:pPr lvl="1"/>
            <a:r>
              <a:rPr lang="en-US" b="1" dirty="0" smtClean="0"/>
              <a:t>“I’ve got no time”</a:t>
            </a:r>
          </a:p>
          <a:p>
            <a:pPr lvl="1"/>
            <a:r>
              <a:rPr lang="en-US" b="1" dirty="0" smtClean="0"/>
              <a:t>Daniel, Shadrach, </a:t>
            </a:r>
            <a:r>
              <a:rPr lang="en-US" b="1" dirty="0" err="1" smtClean="0"/>
              <a:t>Mishach</a:t>
            </a:r>
            <a:r>
              <a:rPr lang="en-US" b="1" dirty="0" smtClean="0"/>
              <a:t>, Abed-Nego</a:t>
            </a:r>
          </a:p>
          <a:p>
            <a:pPr lvl="1"/>
            <a:r>
              <a:rPr lang="en-US" b="1" dirty="0" smtClean="0"/>
              <a:t>Paul, Peter, the other Apostles and Christians</a:t>
            </a:r>
          </a:p>
          <a:p>
            <a:pPr lvl="1"/>
            <a:r>
              <a:rPr lang="en-US" b="1" dirty="0" smtClean="0"/>
              <a:t>If Satan is successful, rest assured he’ll continue</a:t>
            </a:r>
          </a:p>
          <a:p>
            <a:pPr lvl="1"/>
            <a:r>
              <a:rPr lang="en-US" b="1" dirty="0" smtClean="0"/>
              <a:t>Ephesians 6:18-20 </a:t>
            </a:r>
          </a:p>
          <a:p>
            <a:pPr lvl="2"/>
            <a:r>
              <a:rPr lang="en-US" b="1" dirty="0" smtClean="0"/>
              <a:t>Part of spiritual armor</a:t>
            </a:r>
          </a:p>
          <a:p>
            <a:pPr lvl="2"/>
            <a:r>
              <a:rPr lang="en-US" b="1" dirty="0" smtClean="0"/>
              <a:t>For ourselves and others</a:t>
            </a:r>
          </a:p>
          <a:p>
            <a:pPr lvl="1"/>
            <a:r>
              <a:rPr lang="en-US" b="1" dirty="0" smtClean="0"/>
              <a:t>Our dangers are not comparable to theirs</a:t>
            </a:r>
            <a:endParaRPr lang="en-US" b="1" dirty="0" smtClean="0"/>
          </a:p>
          <a:p>
            <a:pPr lvl="1"/>
            <a:r>
              <a:rPr lang="en-US" b="1" dirty="0" smtClean="0"/>
              <a:t>This is when we need to pray MORE!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Distractions – mind wandering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Distractions – mind wandering</a:t>
            </a:r>
          </a:p>
          <a:p>
            <a:pPr lvl="1"/>
            <a:r>
              <a:rPr lang="en-US" b="1" dirty="0" smtClean="0"/>
              <a:t>Due diligence – phone off, children taught, etc.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Distractions – mind wandering</a:t>
            </a:r>
          </a:p>
          <a:p>
            <a:pPr lvl="1"/>
            <a:r>
              <a:rPr lang="en-US" b="1" dirty="0" smtClean="0"/>
              <a:t>Due diligence – phone off, children taught, etc.</a:t>
            </a:r>
          </a:p>
          <a:p>
            <a:pPr lvl="1"/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“Did we pray yet?”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Distractions – mind wandering</a:t>
            </a:r>
          </a:p>
          <a:p>
            <a:pPr lvl="1"/>
            <a:r>
              <a:rPr lang="en-US" b="1" dirty="0" smtClean="0"/>
              <a:t>Due diligence – phone off, children taught, etc.</a:t>
            </a:r>
          </a:p>
          <a:p>
            <a:pPr lvl="1"/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“Did we pray yet?”</a:t>
            </a:r>
          </a:p>
          <a:p>
            <a:pPr lvl="1"/>
            <a:r>
              <a:rPr lang="en-US" b="1" i="1" dirty="0" smtClean="0"/>
              <a:t>My words fly up, my thoughts remain below.</a:t>
            </a:r>
            <a:r>
              <a:rPr lang="en-US" b="1" dirty="0" smtClean="0"/>
              <a:t> </a:t>
            </a:r>
            <a:r>
              <a:rPr lang="en-US" b="1" i="1" dirty="0" smtClean="0"/>
              <a:t>Words without thoughts never to heaven go.</a:t>
            </a:r>
            <a:r>
              <a:rPr lang="en-US" b="1" dirty="0" smtClean="0"/>
              <a:t> </a:t>
            </a:r>
            <a:r>
              <a:rPr lang="en-US" b="1" i="1" dirty="0" smtClean="0"/>
              <a:t>(King Claudius-Hamlet</a:t>
            </a:r>
            <a:r>
              <a:rPr lang="en-US" b="1" i="1" dirty="0" smtClean="0"/>
              <a:t>, Act iii, Scene 3</a:t>
            </a:r>
            <a:r>
              <a:rPr lang="en-US" b="1" i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Distractions – mind wandering</a:t>
            </a:r>
          </a:p>
          <a:p>
            <a:pPr lvl="1"/>
            <a:r>
              <a:rPr lang="en-US" b="1" dirty="0" smtClean="0"/>
              <a:t>Due diligence – phone off, children taught, etc.</a:t>
            </a:r>
          </a:p>
          <a:p>
            <a:pPr lvl="1"/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“Did we pray yet?”</a:t>
            </a:r>
          </a:p>
          <a:p>
            <a:pPr lvl="1"/>
            <a:r>
              <a:rPr lang="en-US" b="1" i="1" dirty="0" smtClean="0"/>
              <a:t>My words fly up, my thoughts remain below.</a:t>
            </a:r>
            <a:r>
              <a:rPr lang="en-US" b="1" dirty="0" smtClean="0"/>
              <a:t> </a:t>
            </a:r>
            <a:r>
              <a:rPr lang="en-US" b="1" i="1" dirty="0" smtClean="0"/>
              <a:t>Words without thoughts never to heaven go.</a:t>
            </a:r>
            <a:r>
              <a:rPr lang="en-US" b="1" dirty="0" smtClean="0"/>
              <a:t> </a:t>
            </a:r>
            <a:r>
              <a:rPr lang="en-US" b="1" i="1" dirty="0" smtClean="0"/>
              <a:t>(King Claudius-Hamlet</a:t>
            </a:r>
            <a:r>
              <a:rPr lang="en-US" b="1" i="1" dirty="0" smtClean="0"/>
              <a:t>, Act iii, Scene 3)</a:t>
            </a:r>
            <a:endParaRPr lang="en-US" b="1" dirty="0" smtClean="0"/>
          </a:p>
          <a:p>
            <a:pPr lvl="1"/>
            <a:r>
              <a:rPr lang="en-US" b="1" dirty="0" smtClean="0"/>
              <a:t>Matthew 6:6 – closet (prayer room)</a:t>
            </a:r>
          </a:p>
          <a:p>
            <a:pPr lvl="1"/>
            <a:r>
              <a:rPr lang="en-US" b="1" dirty="0" smtClean="0"/>
              <a:t>Matt 6:33 (seek first…), 6:9 (God first)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Several other places in the New Testament</a:t>
            </a:r>
          </a:p>
          <a:p>
            <a:pPr lvl="1"/>
            <a:r>
              <a:rPr lang="en-US" b="1" dirty="0" smtClean="0"/>
              <a:t>2 Cor 4:1, 16-18 – Temporal/eternal</a:t>
            </a:r>
          </a:p>
          <a:p>
            <a:pPr lvl="1"/>
            <a:r>
              <a:rPr lang="en-US" b="1" dirty="0" smtClean="0"/>
              <a:t>Galatians 6:9, 10 – Doing good</a:t>
            </a:r>
          </a:p>
          <a:p>
            <a:pPr lvl="1"/>
            <a:r>
              <a:rPr lang="en-US" b="1" dirty="0" smtClean="0"/>
              <a:t>Ephesians 3:13 – The tribulations of others</a:t>
            </a:r>
          </a:p>
          <a:p>
            <a:pPr lvl="1"/>
            <a:r>
              <a:rPr lang="en-US" b="1" dirty="0" smtClean="0"/>
              <a:t>Colossians 3:21 – Family situations</a:t>
            </a:r>
          </a:p>
          <a:p>
            <a:pPr lvl="1"/>
            <a:r>
              <a:rPr lang="en-US" b="1" dirty="0" smtClean="0"/>
              <a:t>Hebrews 12:3 – Our struggles in life</a:t>
            </a:r>
          </a:p>
          <a:p>
            <a:r>
              <a:rPr lang="en-US" b="1" dirty="0" smtClean="0"/>
              <a:t>Luke 18:1</a:t>
            </a:r>
          </a:p>
          <a:p>
            <a:pPr lvl="1"/>
            <a:r>
              <a:rPr lang="en-US" b="1" dirty="0" smtClean="0"/>
              <a:t>Praying</a:t>
            </a:r>
          </a:p>
          <a:p>
            <a:pPr lvl="1"/>
            <a:r>
              <a:rPr lang="en-US" b="1" dirty="0" smtClean="0"/>
              <a:t>Believing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Delays </a:t>
            </a:r>
            <a:r>
              <a:rPr lang="en-US" b="1" dirty="0" smtClean="0"/>
              <a:t>(on our timeline)</a:t>
            </a:r>
          </a:p>
          <a:p>
            <a:pPr lvl="1"/>
            <a:r>
              <a:rPr lang="en-US" b="1" dirty="0" smtClean="0"/>
              <a:t>The primary lesson of this </a:t>
            </a:r>
            <a:r>
              <a:rPr lang="en-US" b="1" dirty="0" smtClean="0"/>
              <a:t>parable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Delays </a:t>
            </a:r>
            <a:r>
              <a:rPr lang="en-US" b="1" dirty="0" smtClean="0"/>
              <a:t>(on our timeline)</a:t>
            </a:r>
          </a:p>
          <a:p>
            <a:pPr lvl="1"/>
            <a:r>
              <a:rPr lang="en-US" b="1" dirty="0" smtClean="0"/>
              <a:t>The primary lesson of this </a:t>
            </a:r>
            <a:r>
              <a:rPr lang="en-US" b="1" dirty="0" smtClean="0"/>
              <a:t>parable</a:t>
            </a:r>
          </a:p>
          <a:p>
            <a:pPr lvl="1"/>
            <a:r>
              <a:rPr lang="en-US" b="1" dirty="0" smtClean="0"/>
              <a:t>Revelation 6:9-11 – How long?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Delays </a:t>
            </a:r>
            <a:r>
              <a:rPr lang="en-US" b="1" dirty="0" smtClean="0"/>
              <a:t>(on our timeline)</a:t>
            </a:r>
          </a:p>
          <a:p>
            <a:pPr lvl="1"/>
            <a:r>
              <a:rPr lang="en-US" b="1" dirty="0" smtClean="0"/>
              <a:t>The primary lesson of this </a:t>
            </a:r>
            <a:r>
              <a:rPr lang="en-US" b="1" dirty="0" smtClean="0"/>
              <a:t>parable</a:t>
            </a:r>
          </a:p>
          <a:p>
            <a:pPr lvl="1"/>
            <a:r>
              <a:rPr lang="en-US" b="1" dirty="0" smtClean="0"/>
              <a:t>Revelation 6:9-11 – How long?</a:t>
            </a:r>
            <a:endParaRPr lang="en-US" b="1" dirty="0" smtClean="0"/>
          </a:p>
          <a:p>
            <a:pPr lvl="1"/>
            <a:r>
              <a:rPr lang="en-US" b="1" dirty="0" smtClean="0"/>
              <a:t>A “NO” is not a delay, it’s an answer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Delays </a:t>
            </a:r>
            <a:r>
              <a:rPr lang="en-US" b="1" dirty="0" smtClean="0"/>
              <a:t>(on our timeline)</a:t>
            </a:r>
          </a:p>
          <a:p>
            <a:pPr lvl="1"/>
            <a:r>
              <a:rPr lang="en-US" b="1" dirty="0" smtClean="0"/>
              <a:t>The primary lesson of this </a:t>
            </a:r>
            <a:r>
              <a:rPr lang="en-US" b="1" dirty="0" smtClean="0"/>
              <a:t>parable</a:t>
            </a:r>
          </a:p>
          <a:p>
            <a:pPr lvl="1"/>
            <a:r>
              <a:rPr lang="en-US" b="1" dirty="0" smtClean="0"/>
              <a:t>Revelation 6:9-11 – How long?</a:t>
            </a:r>
            <a:endParaRPr lang="en-US" b="1" dirty="0" smtClean="0"/>
          </a:p>
          <a:p>
            <a:pPr lvl="1"/>
            <a:r>
              <a:rPr lang="en-US" b="1" dirty="0" smtClean="0"/>
              <a:t>A “NO” is not a delay, it’s an answer</a:t>
            </a:r>
          </a:p>
          <a:p>
            <a:pPr lvl="1"/>
            <a:r>
              <a:rPr lang="en-US" b="1" dirty="0" smtClean="0"/>
              <a:t>Remember, prayer is not telling God what to do and when, it is humbling yourself and recognizing that HE is above all your storms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do </a:t>
            </a:r>
            <a:r>
              <a:rPr lang="en-US" b="1" dirty="0" smtClean="0"/>
              <a:t>some </a:t>
            </a:r>
            <a:r>
              <a:rPr lang="en-US" b="1" dirty="0" smtClean="0"/>
              <a:t>lose heart?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Delays </a:t>
            </a:r>
            <a:r>
              <a:rPr lang="en-US" b="1" dirty="0" smtClean="0"/>
              <a:t>(on our timeline)</a:t>
            </a:r>
          </a:p>
          <a:p>
            <a:pPr lvl="1"/>
            <a:r>
              <a:rPr lang="en-US" b="1" dirty="0" smtClean="0"/>
              <a:t>The primary lesson of this </a:t>
            </a:r>
            <a:r>
              <a:rPr lang="en-US" b="1" dirty="0" smtClean="0"/>
              <a:t>parable</a:t>
            </a:r>
          </a:p>
          <a:p>
            <a:pPr lvl="1"/>
            <a:r>
              <a:rPr lang="en-US" b="1" dirty="0" smtClean="0"/>
              <a:t>Revelation 6:9-11 – How long?</a:t>
            </a:r>
            <a:endParaRPr lang="en-US" b="1" dirty="0" smtClean="0"/>
          </a:p>
          <a:p>
            <a:pPr lvl="1"/>
            <a:r>
              <a:rPr lang="en-US" b="1" dirty="0" smtClean="0"/>
              <a:t>A “NO” is not a delay, it’s an answer</a:t>
            </a:r>
          </a:p>
          <a:p>
            <a:pPr lvl="1"/>
            <a:r>
              <a:rPr lang="en-US" b="1" dirty="0" smtClean="0"/>
              <a:t>Remember, prayer is not telling God what to do and when, it is humbling yourself and recognizing that HE is above all your storms</a:t>
            </a:r>
          </a:p>
          <a:p>
            <a:pPr lvl="1"/>
            <a:r>
              <a:rPr lang="en-US" b="1" dirty="0" smtClean="0"/>
              <a:t>Perseverance isn’t learned in an instant (“Lord, give me patience and give it to me now!”)</a:t>
            </a:r>
          </a:p>
          <a:p>
            <a:pPr lvl="1"/>
            <a:r>
              <a:rPr lang="en-US" b="1" dirty="0" smtClean="0"/>
              <a:t>Hebrews 10:35-38; Acts 10:1-4 (Cornelius)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Prayer is a way of connecting with God</a:t>
            </a:r>
          </a:p>
          <a:p>
            <a:pPr lvl="1"/>
            <a:r>
              <a:rPr lang="en-US" b="1" dirty="0" smtClean="0"/>
              <a:t>Therefore, the devil will do whatever he can to stop you/slow you down</a:t>
            </a:r>
          </a:p>
          <a:p>
            <a:pPr lvl="1"/>
            <a:r>
              <a:rPr lang="en-US" b="1" dirty="0" smtClean="0"/>
              <a:t>There are many things that can cause us to lose heart</a:t>
            </a:r>
          </a:p>
          <a:p>
            <a:pPr lvl="1"/>
            <a:r>
              <a:rPr lang="en-US" b="1" dirty="0" smtClean="0"/>
              <a:t>But, God gives us the answers and helps us</a:t>
            </a:r>
            <a:endParaRPr lang="en-US" b="1" dirty="0" smtClean="0"/>
          </a:p>
          <a:p>
            <a:r>
              <a:rPr lang="en-US" b="1" dirty="0" smtClean="0"/>
              <a:t>The more we pray, the easier </a:t>
            </a:r>
            <a:r>
              <a:rPr lang="en-US" b="1" smtClean="0"/>
              <a:t>it is to pray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Lose heart = </a:t>
            </a:r>
            <a:r>
              <a:rPr lang="en-US" b="1" dirty="0" err="1" smtClean="0"/>
              <a:t>dis-couraged</a:t>
            </a:r>
            <a:endParaRPr lang="en-US" b="1" dirty="0" smtClean="0"/>
          </a:p>
          <a:p>
            <a:pPr lvl="1"/>
            <a:r>
              <a:rPr lang="en-US" b="1" dirty="0" smtClean="0"/>
              <a:t>Disheartened</a:t>
            </a:r>
          </a:p>
          <a:p>
            <a:pPr lvl="1"/>
            <a:r>
              <a:rPr lang="en-US" b="1" dirty="0" smtClean="0"/>
              <a:t>Dejected, turn coward</a:t>
            </a:r>
          </a:p>
          <a:p>
            <a:pPr lvl="1"/>
            <a:r>
              <a:rPr lang="en-US" b="1" dirty="0" smtClean="0"/>
              <a:t>Cast down (downcast)</a:t>
            </a:r>
          </a:p>
          <a:p>
            <a:pPr lvl="1"/>
            <a:r>
              <a:rPr lang="en-US" b="1" dirty="0" smtClean="0"/>
              <a:t>Depressed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Lose heart = </a:t>
            </a:r>
            <a:r>
              <a:rPr lang="en-US" b="1" dirty="0" err="1" smtClean="0"/>
              <a:t>dis-couraged</a:t>
            </a:r>
            <a:endParaRPr lang="en-US" b="1" dirty="0" smtClean="0"/>
          </a:p>
          <a:p>
            <a:pPr lvl="1"/>
            <a:r>
              <a:rPr lang="en-US" b="1" dirty="0" smtClean="0"/>
              <a:t>Disheartened</a:t>
            </a:r>
          </a:p>
          <a:p>
            <a:pPr lvl="1"/>
            <a:r>
              <a:rPr lang="en-US" b="1" dirty="0" smtClean="0"/>
              <a:t>Dejected, turn coward</a:t>
            </a:r>
          </a:p>
          <a:p>
            <a:pPr lvl="1"/>
            <a:r>
              <a:rPr lang="en-US" b="1" dirty="0" smtClean="0"/>
              <a:t>Cast down (downcast)</a:t>
            </a:r>
          </a:p>
          <a:p>
            <a:pPr lvl="1"/>
            <a:r>
              <a:rPr lang="en-US" b="1" dirty="0" smtClean="0"/>
              <a:t>Depressed</a:t>
            </a:r>
          </a:p>
          <a:p>
            <a:pPr lvl="1"/>
            <a:r>
              <a:rPr lang="en-US" b="1" dirty="0" smtClean="0"/>
              <a:t>Less determined, hopeful or confident</a:t>
            </a:r>
          </a:p>
          <a:p>
            <a:pPr lvl="1"/>
            <a:r>
              <a:rPr lang="en-US" b="1" dirty="0" smtClean="0"/>
              <a:t>Not desiring to start, continue or complete something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Lose heart = </a:t>
            </a:r>
            <a:r>
              <a:rPr lang="en-US" b="1" dirty="0" err="1" smtClean="0"/>
              <a:t>dis-couraged</a:t>
            </a:r>
            <a:endParaRPr lang="en-US" b="1" dirty="0" smtClean="0"/>
          </a:p>
          <a:p>
            <a:pPr lvl="1"/>
            <a:r>
              <a:rPr lang="en-US" b="1" dirty="0" smtClean="0"/>
              <a:t>Disheartened</a:t>
            </a:r>
          </a:p>
          <a:p>
            <a:pPr lvl="1"/>
            <a:r>
              <a:rPr lang="en-US" b="1" dirty="0" smtClean="0"/>
              <a:t>Dejected, turn coward</a:t>
            </a:r>
          </a:p>
          <a:p>
            <a:pPr lvl="1"/>
            <a:r>
              <a:rPr lang="en-US" b="1" dirty="0" smtClean="0"/>
              <a:t>Cast down (downcast)</a:t>
            </a:r>
          </a:p>
          <a:p>
            <a:pPr lvl="1"/>
            <a:r>
              <a:rPr lang="en-US" b="1" dirty="0" smtClean="0"/>
              <a:t>Depressed</a:t>
            </a:r>
          </a:p>
          <a:p>
            <a:pPr lvl="1"/>
            <a:r>
              <a:rPr lang="en-US" b="1" dirty="0" smtClean="0"/>
              <a:t>Less determined, hopeful or confident</a:t>
            </a:r>
          </a:p>
          <a:p>
            <a:pPr lvl="1"/>
            <a:r>
              <a:rPr lang="en-US" b="1" dirty="0" smtClean="0"/>
              <a:t>Not desiring to start, continue or complete something</a:t>
            </a:r>
            <a:endParaRPr lang="en-US" b="1" dirty="0" smtClean="0"/>
          </a:p>
          <a:p>
            <a:pPr lvl="1"/>
            <a:r>
              <a:rPr lang="en-US" b="1" dirty="0" smtClean="0"/>
              <a:t>“Faint” (KJV), grow weary, give in to evil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spoke to this subject</a:t>
            </a:r>
          </a:p>
          <a:p>
            <a:pPr lvl="1"/>
            <a:r>
              <a:rPr lang="en-US" b="1" dirty="0" smtClean="0"/>
              <a:t>Previous verses in chapter 17</a:t>
            </a:r>
          </a:p>
          <a:p>
            <a:pPr lvl="1"/>
            <a:r>
              <a:rPr lang="en-US" b="1" dirty="0" smtClean="0"/>
              <a:t>18:1-8 – Consistency (widow/judge)</a:t>
            </a:r>
          </a:p>
          <a:p>
            <a:pPr lvl="1"/>
            <a:r>
              <a:rPr lang="en-US" b="1" dirty="0" smtClean="0"/>
              <a:t>18:9-17 – Pride in self (Pharisee/Publican)</a:t>
            </a:r>
          </a:p>
          <a:p>
            <a:pPr lvl="1"/>
            <a:r>
              <a:rPr lang="en-US" b="1" dirty="0" smtClean="0"/>
              <a:t>18:18-34 – Trusting in wealth (rich, young, ruler)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spoke to this subject</a:t>
            </a:r>
          </a:p>
          <a:p>
            <a:pPr lvl="1"/>
            <a:r>
              <a:rPr lang="en-US" b="1" dirty="0" smtClean="0"/>
              <a:t>Previous verses in chapter 17</a:t>
            </a:r>
          </a:p>
          <a:p>
            <a:pPr lvl="1"/>
            <a:r>
              <a:rPr lang="en-US" b="1" dirty="0" smtClean="0"/>
              <a:t>18:1-8 – Consistency (widow/judge)</a:t>
            </a:r>
          </a:p>
          <a:p>
            <a:pPr lvl="1"/>
            <a:r>
              <a:rPr lang="en-US" b="1" dirty="0" smtClean="0"/>
              <a:t>18:9-17 – Pride in self (Pharisee/Publican)</a:t>
            </a:r>
          </a:p>
          <a:p>
            <a:pPr lvl="1"/>
            <a:r>
              <a:rPr lang="en-US" b="1" dirty="0" smtClean="0"/>
              <a:t>18:18-34 – Trusting in wealth (rich, young, ruler)</a:t>
            </a:r>
            <a:endParaRPr lang="en-US" b="1" dirty="0" smtClean="0"/>
          </a:p>
          <a:p>
            <a:r>
              <a:rPr lang="en-US" b="1" dirty="0" smtClean="0"/>
              <a:t>Whenever God speaks on a subject</a:t>
            </a:r>
          </a:p>
          <a:p>
            <a:pPr lvl="1"/>
            <a:r>
              <a:rPr lang="en-US" b="1" dirty="0" smtClean="0"/>
              <a:t>There is a need, recognized or not</a:t>
            </a:r>
          </a:p>
          <a:p>
            <a:pPr lvl="1"/>
            <a:r>
              <a:rPr lang="en-US" b="1" dirty="0" smtClean="0"/>
              <a:t>He gives us the solution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prayer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Your prayer life is an indicator of your level of spirituality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1476</Words>
  <Application>Microsoft Office PowerPoint</Application>
  <PresentationFormat>On-screen Show (4:3)</PresentationFormat>
  <Paragraphs>226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Not Losing Heart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Your prayer life</vt:lpstr>
      <vt:lpstr>Your prayer life</vt:lpstr>
      <vt:lpstr>Your prayer life</vt:lpstr>
      <vt:lpstr>Your prayer life</vt:lpstr>
      <vt:lpstr>Your prayer life</vt:lpstr>
      <vt:lpstr>Your prayer life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Why do some lose heart?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39</cp:revision>
  <dcterms:created xsi:type="dcterms:W3CDTF">2015-05-30T17:53:26Z</dcterms:created>
  <dcterms:modified xsi:type="dcterms:W3CDTF">2016-11-13T15:21:24Z</dcterms:modified>
</cp:coreProperties>
</file>