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7" r:id="rId3"/>
    <p:sldId id="278" r:id="rId4"/>
    <p:sldId id="279" r:id="rId5"/>
    <p:sldId id="280" r:id="rId6"/>
    <p:sldId id="276" r:id="rId7"/>
    <p:sldId id="281" r:id="rId8"/>
    <p:sldId id="282" r:id="rId9"/>
    <p:sldId id="283" r:id="rId10"/>
    <p:sldId id="284" r:id="rId11"/>
    <p:sldId id="285" r:id="rId12"/>
    <p:sldId id="286" r:id="rId13"/>
    <p:sldId id="287" r:id="rId14"/>
    <p:sldId id="288" r:id="rId15"/>
    <p:sldId id="289" r:id="rId16"/>
    <p:sldId id="290" r:id="rId17"/>
    <p:sldId id="293" r:id="rId18"/>
    <p:sldId id="294" r:id="rId19"/>
    <p:sldId id="295" r:id="rId20"/>
    <p:sldId id="311" r:id="rId21"/>
    <p:sldId id="292" r:id="rId22"/>
    <p:sldId id="296" r:id="rId23"/>
    <p:sldId id="297" r:id="rId24"/>
    <p:sldId id="298" r:id="rId25"/>
    <p:sldId id="299" r:id="rId26"/>
    <p:sldId id="312" r:id="rId27"/>
    <p:sldId id="300" r:id="rId28"/>
    <p:sldId id="301" r:id="rId29"/>
    <p:sldId id="302" r:id="rId30"/>
    <p:sldId id="303" r:id="rId31"/>
    <p:sldId id="304" r:id="rId32"/>
    <p:sldId id="305" r:id="rId33"/>
    <p:sldId id="309" r:id="rId34"/>
    <p:sldId id="310" r:id="rId3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976" y="-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C350B-CC33-4C58-A156-8D17BAF4D34A}" type="datetimeFigureOut">
              <a:rPr lang="en-US" smtClean="0"/>
              <a:pPr/>
              <a:t>9/4/2016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58F01-18EB-4332-B1B6-E61BACD2B78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C350B-CC33-4C58-A156-8D17BAF4D34A}" type="datetimeFigureOut">
              <a:rPr lang="en-US" smtClean="0"/>
              <a:pPr/>
              <a:t>9/4/2016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58F01-18EB-4332-B1B6-E61BACD2B78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C350B-CC33-4C58-A156-8D17BAF4D34A}" type="datetimeFigureOut">
              <a:rPr lang="en-US" smtClean="0"/>
              <a:pPr/>
              <a:t>9/4/2016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58F01-18EB-4332-B1B6-E61BACD2B78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C350B-CC33-4C58-A156-8D17BAF4D34A}" type="datetimeFigureOut">
              <a:rPr lang="en-US" smtClean="0"/>
              <a:pPr/>
              <a:t>9/4/2016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58F01-18EB-4332-B1B6-E61BACD2B78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C350B-CC33-4C58-A156-8D17BAF4D34A}" type="datetimeFigureOut">
              <a:rPr lang="en-US" smtClean="0"/>
              <a:pPr/>
              <a:t>9/4/2016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58F01-18EB-4332-B1B6-E61BACD2B78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C350B-CC33-4C58-A156-8D17BAF4D34A}" type="datetimeFigureOut">
              <a:rPr lang="en-US" smtClean="0"/>
              <a:pPr/>
              <a:t>9/4/2016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58F01-18EB-4332-B1B6-E61BACD2B78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C350B-CC33-4C58-A156-8D17BAF4D34A}" type="datetimeFigureOut">
              <a:rPr lang="en-US" smtClean="0"/>
              <a:pPr/>
              <a:t>9/4/2016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58F01-18EB-4332-B1B6-E61BACD2B78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C350B-CC33-4C58-A156-8D17BAF4D34A}" type="datetimeFigureOut">
              <a:rPr lang="en-US" smtClean="0"/>
              <a:pPr/>
              <a:t>9/4/2016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58F01-18EB-4332-B1B6-E61BACD2B78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C350B-CC33-4C58-A156-8D17BAF4D34A}" type="datetimeFigureOut">
              <a:rPr lang="en-US" smtClean="0"/>
              <a:pPr/>
              <a:t>9/4/2016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58F01-18EB-4332-B1B6-E61BACD2B78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C350B-CC33-4C58-A156-8D17BAF4D34A}" type="datetimeFigureOut">
              <a:rPr lang="en-US" smtClean="0"/>
              <a:pPr/>
              <a:t>9/4/2016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58F01-18EB-4332-B1B6-E61BACD2B78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C350B-CC33-4C58-A156-8D17BAF4D34A}" type="datetimeFigureOut">
              <a:rPr lang="en-US" smtClean="0"/>
              <a:pPr/>
              <a:t>9/4/2016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58F01-18EB-4332-B1B6-E61BACD2B78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DC350B-CC33-4C58-A156-8D17BAF4D34A}" type="datetimeFigureOut">
              <a:rPr lang="en-US" smtClean="0"/>
              <a:pPr/>
              <a:t>9/4/2016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C58F01-18EB-4332-B1B6-E61BACD2B78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P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moses_aaron_hur.jpg"/>
          <p:cNvPicPr>
            <a:picLocks noChangeAspect="1"/>
          </p:cNvPicPr>
          <p:nvPr/>
        </p:nvPicPr>
        <p:blipFill>
          <a:blip r:embed="rId2" cstate="print"/>
          <a:srcRect b="21024"/>
          <a:stretch>
            <a:fillRect/>
          </a:stretch>
        </p:blipFill>
        <p:spPr>
          <a:xfrm>
            <a:off x="0" y="1066800"/>
            <a:ext cx="9144000" cy="57912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1219200"/>
          </a:xfrm>
        </p:spPr>
        <p:txBody>
          <a:bodyPr>
            <a:normAutofit/>
          </a:bodyPr>
          <a:lstStyle/>
          <a:p>
            <a:r>
              <a:rPr lang="en-US" sz="6600" b="1" dirty="0" smtClean="0"/>
              <a:t>Encouragement</a:t>
            </a:r>
            <a:endParaRPr lang="en-US" sz="6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5791200"/>
            <a:ext cx="5257800" cy="1066800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sz="6000" b="1" dirty="0" smtClean="0">
                <a:solidFill>
                  <a:schemeClr val="tx1"/>
                </a:solidFill>
              </a:rPr>
              <a:t>Exodus </a:t>
            </a:r>
            <a:r>
              <a:rPr lang="en-US" sz="6000" b="1" dirty="0" smtClean="0">
                <a:solidFill>
                  <a:schemeClr val="tx1"/>
                </a:solidFill>
              </a:rPr>
              <a:t>17:8-13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Hebrews 3:13</a:t>
            </a:r>
            <a:endParaRPr lang="en-US" b="1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“But encourage one another day after day, as long as it is still called "Today," </a:t>
            </a:r>
          </a:p>
          <a:p>
            <a:pPr>
              <a:buNone/>
            </a:pPr>
            <a:r>
              <a:rPr lang="en-US" b="1" dirty="0" smtClean="0"/>
              <a:t>	…so that none of you will be hardened by the deceitfulness of sin.”</a:t>
            </a:r>
          </a:p>
          <a:p>
            <a:r>
              <a:rPr lang="en-US" b="1" dirty="0" smtClean="0"/>
              <a:t>Hebrews 10:23-25</a:t>
            </a:r>
          </a:p>
          <a:p>
            <a:pPr lvl="1"/>
            <a:r>
              <a:rPr lang="en-US" b="1" dirty="0" smtClean="0"/>
              <a:t>1st century Christians were being persecuted</a:t>
            </a:r>
            <a:endParaRPr lang="en-US" dirty="0" smtClean="0"/>
          </a:p>
          <a:p>
            <a:pPr lvl="1"/>
            <a:r>
              <a:rPr lang="en-US" b="1" dirty="0" smtClean="0"/>
              <a:t>God is faithful</a:t>
            </a:r>
          </a:p>
          <a:p>
            <a:pPr lvl="1"/>
            <a:r>
              <a:rPr lang="en-US" b="1" dirty="0" smtClean="0"/>
              <a:t>Stimulate: assemble and encourage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Joseph (Barnabas)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Acts 4:36 – “Son of Encouragement”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Joseph (Barnabas)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Acts 4:36 – “Son of Encouragement”</a:t>
            </a:r>
          </a:p>
          <a:p>
            <a:pPr lvl="1"/>
            <a:r>
              <a:rPr lang="en-US" b="1" dirty="0" smtClean="0"/>
              <a:t>Sold property</a:t>
            </a:r>
          </a:p>
          <a:p>
            <a:pPr lvl="1"/>
            <a:r>
              <a:rPr lang="en-US" b="1" dirty="0" smtClean="0"/>
              <a:t>Gave proceeds to help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Joseph (Barnabas)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Acts 4:36 – “Son of Encouragement”</a:t>
            </a:r>
          </a:p>
          <a:p>
            <a:pPr lvl="1"/>
            <a:r>
              <a:rPr lang="en-US" b="1" dirty="0" smtClean="0"/>
              <a:t>Sold property</a:t>
            </a:r>
          </a:p>
          <a:p>
            <a:pPr lvl="1"/>
            <a:r>
              <a:rPr lang="en-US" b="1" dirty="0" smtClean="0"/>
              <a:t>Gave proceeds to help</a:t>
            </a:r>
          </a:p>
          <a:p>
            <a:r>
              <a:rPr lang="en-US" b="1" dirty="0" smtClean="0"/>
              <a:t>Acts 9:26-28 – Helped Saul (Paul)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Joseph (Barnabas)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Acts 4:36 – “Son of Encouragement”</a:t>
            </a:r>
          </a:p>
          <a:p>
            <a:pPr lvl="1"/>
            <a:r>
              <a:rPr lang="en-US" b="1" dirty="0" smtClean="0"/>
              <a:t>Sold property</a:t>
            </a:r>
          </a:p>
          <a:p>
            <a:pPr lvl="1"/>
            <a:r>
              <a:rPr lang="en-US" b="1" dirty="0" smtClean="0"/>
              <a:t>Gave proceeds to help</a:t>
            </a:r>
          </a:p>
          <a:p>
            <a:r>
              <a:rPr lang="en-US" b="1" dirty="0" smtClean="0"/>
              <a:t>Acts 9:26-28 – Helped Saul (Paul)</a:t>
            </a:r>
          </a:p>
          <a:p>
            <a:r>
              <a:rPr lang="en-US" b="1" dirty="0" smtClean="0"/>
              <a:t>Acts 11:22-24 – Sent to Antioch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Joseph (Barnabas)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Acts 4:36 – “Son of Encouragement”</a:t>
            </a:r>
          </a:p>
          <a:p>
            <a:pPr lvl="1"/>
            <a:r>
              <a:rPr lang="en-US" b="1" dirty="0" smtClean="0"/>
              <a:t>Sold property</a:t>
            </a:r>
          </a:p>
          <a:p>
            <a:pPr lvl="1"/>
            <a:r>
              <a:rPr lang="en-US" b="1" dirty="0"/>
              <a:t>G</a:t>
            </a:r>
            <a:r>
              <a:rPr lang="en-US" b="1" dirty="0" smtClean="0"/>
              <a:t>ave proceeds to help</a:t>
            </a:r>
          </a:p>
          <a:p>
            <a:r>
              <a:rPr lang="en-US" b="1" dirty="0" smtClean="0"/>
              <a:t>Acts 9:26-28 – Helped Saul (Paul)</a:t>
            </a:r>
          </a:p>
          <a:p>
            <a:r>
              <a:rPr lang="en-US" b="1" dirty="0" smtClean="0"/>
              <a:t>Acts 11:22-24 – Sent to Antioch</a:t>
            </a:r>
          </a:p>
          <a:p>
            <a:r>
              <a:rPr lang="en-US" b="1" dirty="0" smtClean="0"/>
              <a:t>Acts 11:27-30 – …with famine relief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God encourages us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John 14:1, 16, 26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God encourages us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John 14:1, 16, 26</a:t>
            </a:r>
          </a:p>
          <a:p>
            <a:pPr lvl="1"/>
            <a:r>
              <a:rPr lang="en-US" b="1" dirty="0" smtClean="0"/>
              <a:t>“Don’t let your heart be troubled…”</a:t>
            </a:r>
          </a:p>
          <a:p>
            <a:pPr lvl="1"/>
            <a:r>
              <a:rPr lang="en-US" b="1" dirty="0" smtClean="0"/>
              <a:t>Sent the Comforter (Helper) to them/us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God encourages us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John 14:1, 16, 26</a:t>
            </a:r>
          </a:p>
          <a:p>
            <a:pPr lvl="1"/>
            <a:r>
              <a:rPr lang="en-US" b="1" dirty="0" smtClean="0"/>
              <a:t>“Don’t let your heart be troubled…”</a:t>
            </a:r>
          </a:p>
          <a:p>
            <a:pPr lvl="1"/>
            <a:r>
              <a:rPr lang="en-US" b="1" dirty="0" smtClean="0"/>
              <a:t>Sent the Comforter (Helper) to them/us</a:t>
            </a:r>
          </a:p>
          <a:p>
            <a:r>
              <a:rPr lang="en-US" b="1" dirty="0" smtClean="0"/>
              <a:t>Revelation (all) – Reveals the end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God encourages us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John 14:1, 16, 26</a:t>
            </a:r>
          </a:p>
          <a:p>
            <a:pPr lvl="1"/>
            <a:r>
              <a:rPr lang="en-US" b="1" dirty="0" smtClean="0"/>
              <a:t>“Don’t let your heart be troubled…”</a:t>
            </a:r>
          </a:p>
          <a:p>
            <a:pPr lvl="1"/>
            <a:r>
              <a:rPr lang="en-US" b="1" dirty="0" smtClean="0"/>
              <a:t>Sent the Comforter (Helper) to them/us</a:t>
            </a:r>
          </a:p>
          <a:p>
            <a:r>
              <a:rPr lang="en-US" b="1" dirty="0" smtClean="0"/>
              <a:t>Revelation (all) – Reveals the end</a:t>
            </a:r>
          </a:p>
          <a:p>
            <a:r>
              <a:rPr lang="en-US" b="1" dirty="0" smtClean="0"/>
              <a:t>The “Joseph Principle” </a:t>
            </a:r>
          </a:p>
          <a:p>
            <a:pPr lvl="1"/>
            <a:r>
              <a:rPr lang="en-US" b="1" dirty="0" smtClean="0"/>
              <a:t>Genesis 50:20; Acts 8:1-4; 2:22-24,36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Encouragement -</a:t>
            </a:r>
          </a:p>
          <a:p>
            <a:pPr lvl="1"/>
            <a:r>
              <a:rPr lang="en-US" b="1" dirty="0" smtClean="0"/>
              <a:t>Definition: from “</a:t>
            </a:r>
            <a:r>
              <a:rPr lang="en-US" b="1" dirty="0" err="1" smtClean="0"/>
              <a:t>corage</a:t>
            </a:r>
            <a:r>
              <a:rPr lang="en-US" b="1" dirty="0" smtClean="0"/>
              <a:t>” (heart) = “to give heart, zeal, emotion, hope, comfort, etc.”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God encourages us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John 14:1, 16, 26</a:t>
            </a:r>
          </a:p>
          <a:p>
            <a:pPr lvl="1"/>
            <a:r>
              <a:rPr lang="en-US" b="1" dirty="0" smtClean="0"/>
              <a:t>“Don’t let your heart be troubled…”</a:t>
            </a:r>
          </a:p>
          <a:p>
            <a:pPr lvl="1"/>
            <a:r>
              <a:rPr lang="en-US" b="1" dirty="0" smtClean="0"/>
              <a:t>Sent the Comforter (Helper) to them/us</a:t>
            </a:r>
          </a:p>
          <a:p>
            <a:r>
              <a:rPr lang="en-US" b="1" dirty="0" smtClean="0"/>
              <a:t>Revelation (all) – Reveals the end</a:t>
            </a:r>
          </a:p>
          <a:p>
            <a:r>
              <a:rPr lang="en-US" b="1" dirty="0" smtClean="0"/>
              <a:t>The “Joseph Principle” </a:t>
            </a:r>
          </a:p>
          <a:p>
            <a:pPr lvl="1"/>
            <a:r>
              <a:rPr lang="en-US" b="1" dirty="0" smtClean="0"/>
              <a:t>Genesis 50:20; Acts 8:1-4; 2:22-24,36</a:t>
            </a:r>
          </a:p>
          <a:p>
            <a:r>
              <a:rPr lang="en-US" b="1" dirty="0" smtClean="0"/>
              <a:t>God is not overwhelmed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God encourages us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With other people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God encourages us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With other people</a:t>
            </a:r>
          </a:p>
          <a:p>
            <a:pPr lvl="1"/>
            <a:r>
              <a:rPr lang="en-US" b="1" dirty="0" smtClean="0"/>
              <a:t>Galatians 6:1-10</a:t>
            </a:r>
          </a:p>
          <a:p>
            <a:pPr lvl="2"/>
            <a:r>
              <a:rPr lang="en-US" b="1" dirty="0" smtClean="0"/>
              <a:t>We are to help each other</a:t>
            </a:r>
          </a:p>
          <a:p>
            <a:pPr lvl="2"/>
            <a:r>
              <a:rPr lang="en-US" b="1" dirty="0" smtClean="0"/>
              <a:t>Being careful for ourselves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God encourages us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With other people</a:t>
            </a:r>
          </a:p>
          <a:p>
            <a:pPr lvl="1"/>
            <a:r>
              <a:rPr lang="en-US" b="1" dirty="0" smtClean="0"/>
              <a:t>Galatians 6:1-10</a:t>
            </a:r>
          </a:p>
          <a:p>
            <a:pPr lvl="2"/>
            <a:r>
              <a:rPr lang="en-US" b="1" dirty="0" smtClean="0"/>
              <a:t>We are to help each other</a:t>
            </a:r>
          </a:p>
          <a:p>
            <a:pPr lvl="2"/>
            <a:r>
              <a:rPr lang="en-US" b="1" dirty="0" smtClean="0"/>
              <a:t>Being careful for ourselves</a:t>
            </a:r>
          </a:p>
          <a:p>
            <a:pPr lvl="1"/>
            <a:r>
              <a:rPr lang="en-US" b="1" dirty="0" smtClean="0"/>
              <a:t>Genesis 2:18 – Adam &amp; Eve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God encourages us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With other people</a:t>
            </a:r>
          </a:p>
          <a:p>
            <a:pPr lvl="1"/>
            <a:r>
              <a:rPr lang="en-US" b="1" dirty="0" smtClean="0"/>
              <a:t>Galatians 6:1-10</a:t>
            </a:r>
          </a:p>
          <a:p>
            <a:pPr lvl="2"/>
            <a:r>
              <a:rPr lang="en-US" b="1" dirty="0" smtClean="0"/>
              <a:t>We are to help each other</a:t>
            </a:r>
          </a:p>
          <a:p>
            <a:pPr lvl="2"/>
            <a:r>
              <a:rPr lang="en-US" b="1" dirty="0" smtClean="0"/>
              <a:t>Being careful for ourselves</a:t>
            </a:r>
          </a:p>
          <a:p>
            <a:pPr lvl="1"/>
            <a:r>
              <a:rPr lang="en-US" b="1" dirty="0" smtClean="0"/>
              <a:t>Genesis 2:18 – Adam &amp; Eve</a:t>
            </a:r>
          </a:p>
          <a:p>
            <a:pPr lvl="1"/>
            <a:r>
              <a:rPr lang="en-US" b="1" dirty="0" smtClean="0"/>
              <a:t>David &amp; Jonathan – 1</a:t>
            </a:r>
            <a:r>
              <a:rPr lang="en-US" b="1" baseline="30000" dirty="0" smtClean="0"/>
              <a:t>st</a:t>
            </a:r>
            <a:r>
              <a:rPr lang="en-US" b="1" dirty="0" smtClean="0"/>
              <a:t> and 2</a:t>
            </a:r>
            <a:r>
              <a:rPr lang="en-US" b="1" baseline="30000" dirty="0" smtClean="0"/>
              <a:t>nd</a:t>
            </a:r>
            <a:r>
              <a:rPr lang="en-US" b="1" dirty="0" smtClean="0"/>
              <a:t> Samuel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God encourages us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With other people</a:t>
            </a:r>
          </a:p>
          <a:p>
            <a:pPr lvl="1"/>
            <a:r>
              <a:rPr lang="en-US" b="1" dirty="0" smtClean="0"/>
              <a:t>Galatians 6:1-10</a:t>
            </a:r>
          </a:p>
          <a:p>
            <a:pPr lvl="2"/>
            <a:r>
              <a:rPr lang="en-US" b="1" dirty="0" smtClean="0"/>
              <a:t>We are to help each other</a:t>
            </a:r>
          </a:p>
          <a:p>
            <a:pPr lvl="2"/>
            <a:r>
              <a:rPr lang="en-US" b="1" dirty="0" smtClean="0"/>
              <a:t>Being careful for ourselves</a:t>
            </a:r>
          </a:p>
          <a:p>
            <a:pPr lvl="1"/>
            <a:r>
              <a:rPr lang="en-US" b="1" dirty="0" smtClean="0"/>
              <a:t>Genesis 2:18 – Adam &amp; Eve</a:t>
            </a:r>
          </a:p>
          <a:p>
            <a:pPr lvl="1"/>
            <a:r>
              <a:rPr lang="en-US" b="1" dirty="0" smtClean="0"/>
              <a:t>David &amp; Jonathan – 1</a:t>
            </a:r>
            <a:r>
              <a:rPr lang="en-US" b="1" baseline="30000" dirty="0" smtClean="0"/>
              <a:t>st</a:t>
            </a:r>
            <a:r>
              <a:rPr lang="en-US" b="1" dirty="0" smtClean="0"/>
              <a:t> and 2</a:t>
            </a:r>
            <a:r>
              <a:rPr lang="en-US" b="1" baseline="30000" dirty="0" smtClean="0"/>
              <a:t>nd</a:t>
            </a:r>
            <a:r>
              <a:rPr lang="en-US" b="1" dirty="0" smtClean="0"/>
              <a:t> Samuel</a:t>
            </a:r>
          </a:p>
          <a:p>
            <a:pPr lvl="1"/>
            <a:r>
              <a:rPr lang="en-US" b="1" dirty="0" smtClean="0"/>
              <a:t>Hebrews 11 – Examples of past heroes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God encourages us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With other people</a:t>
            </a:r>
          </a:p>
          <a:p>
            <a:pPr lvl="1"/>
            <a:r>
              <a:rPr lang="en-US" b="1" dirty="0" smtClean="0"/>
              <a:t>Galatians 6:1-10</a:t>
            </a:r>
          </a:p>
          <a:p>
            <a:pPr lvl="2"/>
            <a:r>
              <a:rPr lang="en-US" b="1" dirty="0" smtClean="0"/>
              <a:t>We are to help each other</a:t>
            </a:r>
          </a:p>
          <a:p>
            <a:pPr lvl="2"/>
            <a:r>
              <a:rPr lang="en-US" b="1" dirty="0" smtClean="0"/>
              <a:t>Being careful for ourselves</a:t>
            </a:r>
          </a:p>
          <a:p>
            <a:pPr lvl="1"/>
            <a:r>
              <a:rPr lang="en-US" b="1" dirty="0" smtClean="0"/>
              <a:t>Genesis 2:18 – Adam &amp; Eve</a:t>
            </a:r>
          </a:p>
          <a:p>
            <a:pPr lvl="1"/>
            <a:r>
              <a:rPr lang="en-US" b="1" dirty="0" smtClean="0"/>
              <a:t>David &amp; Jonathan – 1</a:t>
            </a:r>
            <a:r>
              <a:rPr lang="en-US" b="1" baseline="30000" dirty="0" smtClean="0"/>
              <a:t>st</a:t>
            </a:r>
            <a:r>
              <a:rPr lang="en-US" b="1" dirty="0" smtClean="0"/>
              <a:t> and 2</a:t>
            </a:r>
            <a:r>
              <a:rPr lang="en-US" b="1" baseline="30000" dirty="0" smtClean="0"/>
              <a:t>nd</a:t>
            </a:r>
            <a:r>
              <a:rPr lang="en-US" b="1" dirty="0" smtClean="0"/>
              <a:t> Samuel</a:t>
            </a:r>
          </a:p>
          <a:p>
            <a:pPr lvl="1"/>
            <a:r>
              <a:rPr lang="en-US" b="1" dirty="0" smtClean="0"/>
              <a:t>Hebrews 11 – Examples of past heroes</a:t>
            </a:r>
          </a:p>
          <a:p>
            <a:r>
              <a:rPr lang="en-US" b="1" dirty="0" smtClean="0"/>
              <a:t>Ecclesiastes 4:12 – A threefold cord… (KJV)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What can I do?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Acts 20:</a:t>
            </a:r>
          </a:p>
          <a:p>
            <a:pPr lvl="1"/>
            <a:r>
              <a:rPr lang="en-US" b="1" dirty="0" smtClean="0"/>
              <a:t>17-21 – invest time and be a friend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What can I do?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Acts 20:</a:t>
            </a:r>
          </a:p>
          <a:p>
            <a:pPr lvl="1"/>
            <a:r>
              <a:rPr lang="en-US" b="1" dirty="0" smtClean="0"/>
              <a:t>17-21 – invest time and be a friend</a:t>
            </a:r>
          </a:p>
          <a:p>
            <a:pPr lvl="1"/>
            <a:r>
              <a:rPr lang="en-US" b="1" dirty="0" smtClean="0"/>
              <a:t>22-31 – “straight shooter”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What can I do?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Acts 20:</a:t>
            </a:r>
          </a:p>
          <a:p>
            <a:pPr lvl="1"/>
            <a:r>
              <a:rPr lang="en-US" b="1" dirty="0" smtClean="0"/>
              <a:t>17-21 – invest time and be a friend</a:t>
            </a:r>
          </a:p>
          <a:p>
            <a:pPr lvl="1"/>
            <a:r>
              <a:rPr lang="en-US" b="1" dirty="0" smtClean="0"/>
              <a:t>22-31 – “straight shooter”</a:t>
            </a:r>
          </a:p>
          <a:p>
            <a:pPr lvl="2"/>
            <a:r>
              <a:rPr lang="en-US" b="1" dirty="0" smtClean="0"/>
              <a:t>Declared the whole counsel of God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Encouragement -</a:t>
            </a:r>
          </a:p>
          <a:p>
            <a:pPr lvl="1"/>
            <a:r>
              <a:rPr lang="en-US" b="1" dirty="0" smtClean="0"/>
              <a:t>Definition: from “</a:t>
            </a:r>
            <a:r>
              <a:rPr lang="en-US" b="1" dirty="0" err="1" smtClean="0"/>
              <a:t>corage</a:t>
            </a:r>
            <a:r>
              <a:rPr lang="en-US" b="1" dirty="0" smtClean="0"/>
              <a:t>” (heart) = “to give heart, zeal, emotion, hope, comfort, etc.”</a:t>
            </a:r>
          </a:p>
          <a:p>
            <a:r>
              <a:rPr lang="en-US" b="1" dirty="0" smtClean="0"/>
              <a:t>Hope – Romans 8:24; 1 Corinthians 13:13    We can survive many things, but not w/o hope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What can I do?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Acts 20:</a:t>
            </a:r>
          </a:p>
          <a:p>
            <a:pPr lvl="1"/>
            <a:r>
              <a:rPr lang="en-US" b="1" dirty="0" smtClean="0"/>
              <a:t>17-21 – invest time and be a friend</a:t>
            </a:r>
          </a:p>
          <a:p>
            <a:pPr lvl="1"/>
            <a:r>
              <a:rPr lang="en-US" b="1" dirty="0" smtClean="0"/>
              <a:t>22-31 – “straight shooter”</a:t>
            </a:r>
          </a:p>
          <a:p>
            <a:pPr lvl="2"/>
            <a:r>
              <a:rPr lang="en-US" b="1" dirty="0" smtClean="0"/>
              <a:t>Declared the whole counsel of God</a:t>
            </a:r>
          </a:p>
          <a:p>
            <a:pPr lvl="2"/>
            <a:r>
              <a:rPr lang="en-US" b="1" dirty="0" smtClean="0"/>
              <a:t>Warns of danger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What can I do?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Acts 20:</a:t>
            </a:r>
          </a:p>
          <a:p>
            <a:pPr lvl="1"/>
            <a:r>
              <a:rPr lang="en-US" b="1" dirty="0" smtClean="0"/>
              <a:t>17-21 – invest time and be a friend</a:t>
            </a:r>
          </a:p>
          <a:p>
            <a:pPr lvl="1"/>
            <a:r>
              <a:rPr lang="en-US" b="1" dirty="0" smtClean="0"/>
              <a:t>22-31 – “straight shooter”</a:t>
            </a:r>
          </a:p>
          <a:p>
            <a:pPr lvl="2"/>
            <a:r>
              <a:rPr lang="en-US" b="1" dirty="0" smtClean="0"/>
              <a:t>Declared the whole counsel of God</a:t>
            </a:r>
          </a:p>
          <a:p>
            <a:pPr lvl="2"/>
            <a:r>
              <a:rPr lang="en-US" b="1" dirty="0" smtClean="0"/>
              <a:t>Warns of danger</a:t>
            </a:r>
          </a:p>
          <a:p>
            <a:pPr lvl="1"/>
            <a:r>
              <a:rPr lang="en-US" b="1" dirty="0" smtClean="0"/>
              <a:t>32-35 – focus and priorities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What can I do?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Acts 20:</a:t>
            </a:r>
          </a:p>
          <a:p>
            <a:pPr lvl="1"/>
            <a:r>
              <a:rPr lang="en-US" b="1" dirty="0" smtClean="0"/>
              <a:t>17-21 – invest time and be a friend</a:t>
            </a:r>
          </a:p>
          <a:p>
            <a:pPr lvl="1"/>
            <a:r>
              <a:rPr lang="en-US" b="1" dirty="0" smtClean="0"/>
              <a:t>22-31 – “straight shooter”</a:t>
            </a:r>
          </a:p>
          <a:p>
            <a:pPr lvl="2"/>
            <a:r>
              <a:rPr lang="en-US" b="1" dirty="0" smtClean="0"/>
              <a:t>Declared the whole counsel of God</a:t>
            </a:r>
          </a:p>
          <a:p>
            <a:pPr lvl="2"/>
            <a:r>
              <a:rPr lang="en-US" b="1" dirty="0" smtClean="0"/>
              <a:t>Warns of danger</a:t>
            </a:r>
          </a:p>
          <a:p>
            <a:pPr lvl="1"/>
            <a:r>
              <a:rPr lang="en-US" b="1" dirty="0" smtClean="0"/>
              <a:t>32-35 – focus and priorities</a:t>
            </a:r>
          </a:p>
          <a:p>
            <a:pPr lvl="1"/>
            <a:r>
              <a:rPr lang="en-US" b="1" dirty="0" smtClean="0"/>
              <a:t>36 – pray with genuine love and care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CONCLUSION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r>
              <a:rPr lang="en-US" b="1" dirty="0" smtClean="0"/>
              <a:t>God teaches us the importance of it</a:t>
            </a:r>
          </a:p>
          <a:p>
            <a:pPr lvl="1"/>
            <a:r>
              <a:rPr lang="en-US" b="1" dirty="0" smtClean="0"/>
              <a:t>Matthew 22:34-39 – The 2nd great commandment</a:t>
            </a:r>
          </a:p>
          <a:p>
            <a:r>
              <a:rPr lang="en-US" b="1" dirty="0" smtClean="0"/>
              <a:t>He leads by example</a:t>
            </a:r>
          </a:p>
          <a:p>
            <a:r>
              <a:rPr lang="en-US" b="1" dirty="0" smtClean="0"/>
              <a:t>He expects us to encourage one another </a:t>
            </a:r>
          </a:p>
          <a:p>
            <a:r>
              <a:rPr lang="en-US" b="1" dirty="0" smtClean="0"/>
              <a:t>Not to encourage toward evil/bad (enabler)</a:t>
            </a:r>
          </a:p>
          <a:p>
            <a:pPr lvl="1"/>
            <a:r>
              <a:rPr lang="en-US" b="1" dirty="0" smtClean="0"/>
              <a:t>By our actions (teaching, supporting, etc.)</a:t>
            </a:r>
          </a:p>
          <a:p>
            <a:pPr lvl="1"/>
            <a:r>
              <a:rPr lang="en-US" b="1" dirty="0" smtClean="0"/>
              <a:t>Or, by our inactions (not teaching, tolerating, etc.) – Notice James 4:17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en-US" sz="7200" b="1" dirty="0" smtClean="0"/>
              <a:t>Are </a:t>
            </a:r>
            <a:r>
              <a:rPr lang="en-US" sz="7200" b="1" u="sng" dirty="0" smtClean="0"/>
              <a:t>YOU</a:t>
            </a:r>
            <a:r>
              <a:rPr lang="en-US" sz="7200" b="1" dirty="0" smtClean="0"/>
              <a:t> a Christian?</a:t>
            </a:r>
          </a:p>
        </p:txBody>
      </p:sp>
      <p:sp>
        <p:nvSpPr>
          <p:cNvPr id="59395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Hear</a:t>
            </a:r>
          </a:p>
          <a:p>
            <a:r>
              <a:rPr lang="en-US" sz="4000" b="1" dirty="0" smtClean="0"/>
              <a:t>Believe</a:t>
            </a:r>
          </a:p>
          <a:p>
            <a:r>
              <a:rPr lang="en-US" sz="4000" b="1" dirty="0" smtClean="0"/>
              <a:t>Repent</a:t>
            </a:r>
          </a:p>
          <a:p>
            <a:r>
              <a:rPr lang="en-US" sz="4000" b="1" dirty="0" smtClean="0"/>
              <a:t>Confess</a:t>
            </a:r>
          </a:p>
          <a:p>
            <a:r>
              <a:rPr lang="en-US" sz="4000" b="1" dirty="0" smtClean="0"/>
              <a:t>Be Baptized</a:t>
            </a:r>
          </a:p>
          <a:p>
            <a:r>
              <a:rPr lang="en-US" sz="3400" b="1" dirty="0" smtClean="0"/>
              <a:t>Continue Faithfully</a:t>
            </a:r>
          </a:p>
        </p:txBody>
      </p:sp>
      <p:sp>
        <p:nvSpPr>
          <p:cNvPr id="59396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Romans 10:17</a:t>
            </a:r>
          </a:p>
          <a:p>
            <a:r>
              <a:rPr lang="en-US" sz="4000" b="1" dirty="0" smtClean="0"/>
              <a:t>Mark 16:16</a:t>
            </a:r>
          </a:p>
          <a:p>
            <a:r>
              <a:rPr lang="en-US" sz="4000" b="1" dirty="0" smtClean="0"/>
              <a:t>Acts 2:38</a:t>
            </a:r>
          </a:p>
          <a:p>
            <a:r>
              <a:rPr lang="en-US" sz="4000" b="1" dirty="0" smtClean="0"/>
              <a:t>Acts 22:16</a:t>
            </a:r>
          </a:p>
          <a:p>
            <a:r>
              <a:rPr lang="en-US" sz="4000" b="1" dirty="0" smtClean="0"/>
              <a:t>Mark 16:16</a:t>
            </a:r>
          </a:p>
          <a:p>
            <a:r>
              <a:rPr lang="en-US" sz="4000" b="1" dirty="0" smtClean="0"/>
              <a:t>Hebrews 10:38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Encouragement -</a:t>
            </a:r>
          </a:p>
          <a:p>
            <a:pPr lvl="1"/>
            <a:r>
              <a:rPr lang="en-US" b="1" dirty="0" smtClean="0"/>
              <a:t>Definition: from “</a:t>
            </a:r>
            <a:r>
              <a:rPr lang="en-US" b="1" dirty="0" err="1" smtClean="0"/>
              <a:t>corage</a:t>
            </a:r>
            <a:r>
              <a:rPr lang="en-US" b="1" dirty="0" smtClean="0"/>
              <a:t>” (heart) = “to give heart, zeal, emotion, hope, comfort, etc.”</a:t>
            </a:r>
          </a:p>
          <a:p>
            <a:r>
              <a:rPr lang="en-US" b="1" dirty="0" smtClean="0"/>
              <a:t>Hope – Romans 8:24; 1 Corinthians 13:13    We can survive many things, but not w/o hope</a:t>
            </a:r>
            <a:endParaRPr lang="en-US" dirty="0" smtClean="0"/>
          </a:p>
          <a:p>
            <a:r>
              <a:rPr lang="en-US" b="1" dirty="0" smtClean="0"/>
              <a:t>Comfort – 2 Corinthians 1:4-11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Encouragement -</a:t>
            </a:r>
          </a:p>
          <a:p>
            <a:pPr lvl="1"/>
            <a:r>
              <a:rPr lang="en-US" b="1" dirty="0" smtClean="0"/>
              <a:t>Definition: from “</a:t>
            </a:r>
            <a:r>
              <a:rPr lang="en-US" b="1" dirty="0" err="1" smtClean="0"/>
              <a:t>corage</a:t>
            </a:r>
            <a:r>
              <a:rPr lang="en-US" b="1" dirty="0" smtClean="0"/>
              <a:t>” (heart) = “to give heart, zeal, emotion, hope, comfort, etc.”</a:t>
            </a:r>
          </a:p>
          <a:p>
            <a:r>
              <a:rPr lang="en-US" b="1" dirty="0" smtClean="0"/>
              <a:t>Hope – Romans 8:24; 1 Corinthians 13:13    We can survive many things, but not w/o hope</a:t>
            </a:r>
            <a:endParaRPr lang="en-US" dirty="0" smtClean="0"/>
          </a:p>
          <a:p>
            <a:r>
              <a:rPr lang="en-US" b="1" dirty="0" smtClean="0"/>
              <a:t>Comfort – 2 Corinthians 1:4-11 </a:t>
            </a:r>
          </a:p>
          <a:p>
            <a:r>
              <a:rPr lang="en-US" b="1" dirty="0" smtClean="0"/>
              <a:t>NOTE:  Encouraging ≠ enabling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Hebrews 3:13</a:t>
            </a:r>
            <a:endParaRPr lang="en-US" b="1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“But encourage one another day after day, as long as it is still called "Today," </a:t>
            </a:r>
          </a:p>
          <a:p>
            <a:pPr>
              <a:buNone/>
            </a:pPr>
            <a:r>
              <a:rPr lang="en-US" b="1" dirty="0" smtClean="0"/>
              <a:t>	…so that none of you will be hardened by the deceitfulness of sin.”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Hebrews 3:13</a:t>
            </a:r>
            <a:endParaRPr lang="en-US" b="1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“But encourage one another day after day, as long as it is still called "Today," </a:t>
            </a:r>
          </a:p>
          <a:p>
            <a:pPr>
              <a:buNone/>
            </a:pPr>
            <a:r>
              <a:rPr lang="en-US" b="1" dirty="0" smtClean="0"/>
              <a:t>	…so that none of you will be hardened by the deceitfulness of sin.”</a:t>
            </a:r>
          </a:p>
          <a:p>
            <a:r>
              <a:rPr lang="en-US" b="1" dirty="0" smtClean="0"/>
              <a:t>Hebrews 10:23-25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Hebrews 3:13</a:t>
            </a:r>
            <a:endParaRPr lang="en-US" b="1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“But encourage one another day after day, as long as it is still called "Today," </a:t>
            </a:r>
          </a:p>
          <a:p>
            <a:pPr>
              <a:buNone/>
            </a:pPr>
            <a:r>
              <a:rPr lang="en-US" b="1" dirty="0" smtClean="0"/>
              <a:t>	…so that none of you will be hardened by the deceitfulness of sin.”</a:t>
            </a:r>
          </a:p>
          <a:p>
            <a:r>
              <a:rPr lang="en-US" b="1" dirty="0" smtClean="0"/>
              <a:t>Hebrews 10:23-25</a:t>
            </a:r>
          </a:p>
          <a:p>
            <a:pPr lvl="1"/>
            <a:r>
              <a:rPr lang="en-US" b="1" dirty="0" smtClean="0"/>
              <a:t>1st century Christians were being persecuted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Hebrews 3:13</a:t>
            </a:r>
            <a:endParaRPr lang="en-US" b="1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“But encourage one another day after day, as long as it is still called "Today," </a:t>
            </a:r>
          </a:p>
          <a:p>
            <a:pPr>
              <a:buNone/>
            </a:pPr>
            <a:r>
              <a:rPr lang="en-US" b="1" dirty="0" smtClean="0"/>
              <a:t>	…so that none of you will be hardened by the deceitfulness of sin.”</a:t>
            </a:r>
          </a:p>
          <a:p>
            <a:r>
              <a:rPr lang="en-US" b="1" dirty="0" smtClean="0"/>
              <a:t>Hebrews 10:23-25</a:t>
            </a:r>
          </a:p>
          <a:p>
            <a:pPr lvl="1"/>
            <a:r>
              <a:rPr lang="en-US" b="1" dirty="0" smtClean="0"/>
              <a:t>1st century Christians were being persecuted</a:t>
            </a:r>
          </a:p>
          <a:p>
            <a:pPr lvl="1"/>
            <a:r>
              <a:rPr lang="en-US" b="1" dirty="0" smtClean="0"/>
              <a:t>God is faithful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560</TotalTime>
  <Words>1008</Words>
  <Application>Microsoft Office PowerPoint</Application>
  <PresentationFormat>On-screen Show (4:3)</PresentationFormat>
  <Paragraphs>186</Paragraphs>
  <Slides>34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5" baseType="lpstr">
      <vt:lpstr>Office Theme</vt:lpstr>
      <vt:lpstr>Encouragement</vt:lpstr>
      <vt:lpstr>INTRODUCTION</vt:lpstr>
      <vt:lpstr>INTRODUCTION</vt:lpstr>
      <vt:lpstr>INTRODUCTION</vt:lpstr>
      <vt:lpstr>INTRODUCTION</vt:lpstr>
      <vt:lpstr>Hebrews 3:13</vt:lpstr>
      <vt:lpstr>Hebrews 3:13</vt:lpstr>
      <vt:lpstr>Hebrews 3:13</vt:lpstr>
      <vt:lpstr>Hebrews 3:13</vt:lpstr>
      <vt:lpstr>Hebrews 3:13</vt:lpstr>
      <vt:lpstr>Joseph (Barnabas)</vt:lpstr>
      <vt:lpstr>Joseph (Barnabas)</vt:lpstr>
      <vt:lpstr>Joseph (Barnabas)</vt:lpstr>
      <vt:lpstr>Joseph (Barnabas)</vt:lpstr>
      <vt:lpstr>Joseph (Barnabas)</vt:lpstr>
      <vt:lpstr>God encourages us</vt:lpstr>
      <vt:lpstr>God encourages us</vt:lpstr>
      <vt:lpstr>God encourages us</vt:lpstr>
      <vt:lpstr>God encourages us</vt:lpstr>
      <vt:lpstr>God encourages us</vt:lpstr>
      <vt:lpstr>God encourages us</vt:lpstr>
      <vt:lpstr>God encourages us</vt:lpstr>
      <vt:lpstr>God encourages us</vt:lpstr>
      <vt:lpstr>God encourages us</vt:lpstr>
      <vt:lpstr>God encourages us</vt:lpstr>
      <vt:lpstr>God encourages us</vt:lpstr>
      <vt:lpstr>What can I do?</vt:lpstr>
      <vt:lpstr>What can I do?</vt:lpstr>
      <vt:lpstr>What can I do?</vt:lpstr>
      <vt:lpstr>What can I do?</vt:lpstr>
      <vt:lpstr>What can I do?</vt:lpstr>
      <vt:lpstr>What can I do?</vt:lpstr>
      <vt:lpstr>CONCLUSION</vt:lpstr>
      <vt:lpstr>Are YOU a Christian?</vt:lpstr>
    </vt:vector>
  </TitlesOfParts>
  <Company>Golden Surfer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Are You Using ALL Your Strength?</dc:title>
  <dc:creator>Reynaldo Rodriguez</dc:creator>
  <cp:lastModifiedBy>Pili</cp:lastModifiedBy>
  <cp:revision>59</cp:revision>
  <dcterms:created xsi:type="dcterms:W3CDTF">2009-07-27T02:52:57Z</dcterms:created>
  <dcterms:modified xsi:type="dcterms:W3CDTF">2016-09-04T19:50:53Z</dcterms:modified>
</cp:coreProperties>
</file>