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61" r:id="rId6"/>
    <p:sldId id="267" r:id="rId7"/>
    <p:sldId id="266" r:id="rId8"/>
    <p:sldId id="265" r:id="rId9"/>
    <p:sldId id="270" r:id="rId10"/>
    <p:sldId id="269" r:id="rId11"/>
    <p:sldId id="268" r:id="rId12"/>
    <p:sldId id="274" r:id="rId13"/>
    <p:sldId id="273" r:id="rId14"/>
    <p:sldId id="272" r:id="rId15"/>
    <p:sldId id="271" r:id="rId16"/>
    <p:sldId id="277" r:id="rId17"/>
    <p:sldId id="276" r:id="rId18"/>
    <p:sldId id="275" r:id="rId19"/>
    <p:sldId id="279" r:id="rId20"/>
    <p:sldId id="278" r:id="rId21"/>
    <p:sldId id="280" r:id="rId22"/>
    <p:sldId id="284" r:id="rId23"/>
    <p:sldId id="283" r:id="rId24"/>
    <p:sldId id="282" r:id="rId25"/>
    <p:sldId id="281" r:id="rId26"/>
    <p:sldId id="287" r:id="rId27"/>
    <p:sldId id="286" r:id="rId28"/>
    <p:sldId id="285" r:id="rId29"/>
    <p:sldId id="289" r:id="rId30"/>
    <p:sldId id="288" r:id="rId31"/>
    <p:sldId id="290" r:id="rId32"/>
    <p:sldId id="258" r:id="rId33"/>
    <p:sldId id="262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76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336E-B9DE-4A42-94F7-34FF25CAA7A6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15000"/>
            <a:ext cx="4800600" cy="9906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Ephesians 1:1-4</a:t>
            </a:r>
            <a:endParaRPr lang="en-US" sz="54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sta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3657600"/>
          </a:xfrm>
          <a:prstGeom prst="rect">
            <a:avLst/>
          </a:prstGeom>
        </p:spPr>
      </p:pic>
      <p:pic>
        <p:nvPicPr>
          <p:cNvPr id="5" name="Picture 4" descr="newmast2tinyyellowblack-cop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5387622" cy="1752600"/>
          </a:xfrm>
          <a:prstGeom prst="rect">
            <a:avLst/>
          </a:prstGeom>
        </p:spPr>
      </p:pic>
      <p:pic>
        <p:nvPicPr>
          <p:cNvPr id="7" name="Picture 6" descr="stars.jpg"/>
          <p:cNvPicPr>
            <a:picLocks noChangeAspect="1"/>
          </p:cNvPicPr>
          <p:nvPr/>
        </p:nvPicPr>
        <p:blipFill>
          <a:blip r:embed="rId2" cstate="print"/>
          <a:srcRect b="25000"/>
          <a:stretch>
            <a:fillRect/>
          </a:stretch>
        </p:blipFill>
        <p:spPr>
          <a:xfrm>
            <a:off x="0" y="2819400"/>
            <a:ext cx="9144000" cy="2743200"/>
          </a:xfrm>
          <a:prstGeom prst="rect">
            <a:avLst/>
          </a:prstGeom>
        </p:spPr>
      </p:pic>
      <p:pic>
        <p:nvPicPr>
          <p:cNvPr id="6" name="Picture 5" descr="newmast2tinyyellowblack-cop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56378" y="3886200"/>
            <a:ext cx="5387622" cy="1752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62200"/>
            <a:ext cx="9144000" cy="914399"/>
          </a:xfrm>
          <a:solidFill>
            <a:schemeClr val="bg1"/>
          </a:solidFill>
        </p:spPr>
        <p:txBody>
          <a:bodyPr/>
          <a:lstStyle/>
          <a:p>
            <a:r>
              <a:rPr lang="en-US" b="1" dirty="0" smtClean="0"/>
              <a:t>The Church – From Eternity to Eternity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From Eternity to Eternity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Let’s briefly look at 7 eras of the church</a:t>
            </a:r>
          </a:p>
          <a:p>
            <a:pPr lvl="1"/>
            <a:r>
              <a:rPr lang="en-US" b="1" dirty="0" smtClean="0"/>
              <a:t>In eternity, before the Creation</a:t>
            </a:r>
          </a:p>
          <a:p>
            <a:pPr lvl="1"/>
            <a:r>
              <a:rPr lang="en-US" b="1" dirty="0" smtClean="0"/>
              <a:t>In the Garden, as the solution to sin</a:t>
            </a:r>
          </a:p>
          <a:p>
            <a:pPr lvl="1"/>
            <a:r>
              <a:rPr lang="en-US" b="1" dirty="0" smtClean="0"/>
              <a:t>“In the wilderness”</a:t>
            </a:r>
          </a:p>
          <a:p>
            <a:pPr lvl="1"/>
            <a:r>
              <a:rPr lang="en-US" b="1" dirty="0" smtClean="0"/>
              <a:t>In prophecy</a:t>
            </a:r>
          </a:p>
          <a:p>
            <a:pPr lvl="1"/>
            <a:r>
              <a:rPr lang="en-US" b="1" dirty="0" smtClean="0"/>
              <a:t>“…among you.”</a:t>
            </a:r>
          </a:p>
          <a:p>
            <a:pPr lvl="1"/>
            <a:r>
              <a:rPr lang="en-US" b="1" dirty="0" smtClean="0"/>
              <a:t>With power</a:t>
            </a:r>
          </a:p>
          <a:p>
            <a:pPr lvl="1"/>
            <a:r>
              <a:rPr lang="en-US" b="1" dirty="0" smtClean="0"/>
              <a:t>For ever and ever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In the Mind of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Before the Beginning</a:t>
            </a:r>
          </a:p>
          <a:p>
            <a:pPr lvl="1"/>
            <a:r>
              <a:rPr lang="en-US" b="1" dirty="0" smtClean="0"/>
              <a:t>Before the Creation; 	Before time</a:t>
            </a:r>
          </a:p>
          <a:p>
            <a:pPr lvl="1"/>
            <a:r>
              <a:rPr lang="en-US" b="1" dirty="0" smtClean="0"/>
              <a:t>Before mankind; 	Before sin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In the Mind of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Before the Beginning</a:t>
            </a:r>
          </a:p>
          <a:p>
            <a:pPr lvl="1"/>
            <a:r>
              <a:rPr lang="en-US" b="1" dirty="0" smtClean="0"/>
              <a:t>Before the Creation; 	Before time</a:t>
            </a:r>
          </a:p>
          <a:p>
            <a:pPr lvl="1"/>
            <a:r>
              <a:rPr lang="en-US" b="1" dirty="0" smtClean="0"/>
              <a:t>Before mankind; 	Before sin</a:t>
            </a:r>
            <a:endParaRPr lang="en-US" b="1" dirty="0" smtClean="0"/>
          </a:p>
          <a:p>
            <a:r>
              <a:rPr lang="en-US" b="1" dirty="0" smtClean="0"/>
              <a:t>Ephesians 1:3-4, 10; </a:t>
            </a:r>
            <a:r>
              <a:rPr lang="en-US" b="1" dirty="0" smtClean="0"/>
              <a:t>3:9-11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In the Mind of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Before the Beginning</a:t>
            </a:r>
          </a:p>
          <a:p>
            <a:pPr lvl="1"/>
            <a:r>
              <a:rPr lang="en-US" b="1" dirty="0" smtClean="0"/>
              <a:t>Before the Creation; 	Before time</a:t>
            </a:r>
          </a:p>
          <a:p>
            <a:pPr lvl="1"/>
            <a:r>
              <a:rPr lang="en-US" b="1" dirty="0" smtClean="0"/>
              <a:t>Before mankind; 	Before sin</a:t>
            </a:r>
            <a:endParaRPr lang="en-US" b="1" dirty="0" smtClean="0"/>
          </a:p>
          <a:p>
            <a:r>
              <a:rPr lang="en-US" b="1" dirty="0" smtClean="0"/>
              <a:t>Ephesians 1:3-4, 10; </a:t>
            </a:r>
            <a:r>
              <a:rPr lang="en-US" b="1" dirty="0" smtClean="0"/>
              <a:t>3:9-11</a:t>
            </a:r>
          </a:p>
          <a:p>
            <a:r>
              <a:rPr lang="en-US" b="1" dirty="0" smtClean="0"/>
              <a:t>God did not </a:t>
            </a:r>
            <a:r>
              <a:rPr lang="en-US" b="1" u="sng" dirty="0" smtClean="0"/>
              <a:t>react</a:t>
            </a:r>
            <a:r>
              <a:rPr lang="en-US" b="1" dirty="0" smtClean="0"/>
              <a:t> to sin  (it didn’t catch Him unaware); </a:t>
            </a:r>
          </a:p>
          <a:p>
            <a:r>
              <a:rPr lang="en-US" b="1" dirty="0" smtClean="0"/>
              <a:t>He had already </a:t>
            </a:r>
            <a:r>
              <a:rPr lang="en-US" b="1" u="sng" dirty="0" smtClean="0"/>
              <a:t>prepared</a:t>
            </a:r>
            <a:r>
              <a:rPr lang="en-US" b="1" dirty="0" smtClean="0"/>
              <a:t> the solution</a:t>
            </a:r>
          </a:p>
          <a:p>
            <a:pPr lvl="1"/>
            <a:r>
              <a:rPr lang="en-US" b="1" dirty="0" smtClean="0"/>
              <a:t>To His glory and for our </a:t>
            </a:r>
            <a:r>
              <a:rPr lang="en-US" b="1" dirty="0" smtClean="0"/>
              <a:t>salvation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In the Mind of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Before the Beginning</a:t>
            </a:r>
          </a:p>
          <a:p>
            <a:pPr lvl="1"/>
            <a:r>
              <a:rPr lang="en-US" b="1" dirty="0" smtClean="0"/>
              <a:t>Before the Creation; 	Before time</a:t>
            </a:r>
          </a:p>
          <a:p>
            <a:pPr lvl="1"/>
            <a:r>
              <a:rPr lang="en-US" b="1" dirty="0" smtClean="0"/>
              <a:t>Before mankind; 	Before sin</a:t>
            </a:r>
            <a:endParaRPr lang="en-US" b="1" dirty="0" smtClean="0"/>
          </a:p>
          <a:p>
            <a:r>
              <a:rPr lang="en-US" b="1" dirty="0" smtClean="0"/>
              <a:t>Ephesians 1:3-4, 10; </a:t>
            </a:r>
            <a:r>
              <a:rPr lang="en-US" b="1" dirty="0" smtClean="0"/>
              <a:t>3:9-11</a:t>
            </a:r>
          </a:p>
          <a:p>
            <a:r>
              <a:rPr lang="en-US" b="1" dirty="0" smtClean="0"/>
              <a:t>God did not </a:t>
            </a:r>
            <a:r>
              <a:rPr lang="en-US" b="1" u="sng" dirty="0" smtClean="0"/>
              <a:t>react</a:t>
            </a:r>
            <a:r>
              <a:rPr lang="en-US" b="1" dirty="0" smtClean="0"/>
              <a:t> to sin  (it didn’t catch Him unaware); </a:t>
            </a:r>
          </a:p>
          <a:p>
            <a:r>
              <a:rPr lang="en-US" b="1" dirty="0" smtClean="0"/>
              <a:t>He had already </a:t>
            </a:r>
            <a:r>
              <a:rPr lang="en-US" b="1" u="sng" dirty="0" smtClean="0"/>
              <a:t>prepared</a:t>
            </a:r>
            <a:r>
              <a:rPr lang="en-US" b="1" dirty="0" smtClean="0"/>
              <a:t> the solution</a:t>
            </a:r>
          </a:p>
          <a:p>
            <a:pPr lvl="1"/>
            <a:r>
              <a:rPr lang="en-US" b="1" dirty="0" smtClean="0"/>
              <a:t>To His glory and for our salvation</a:t>
            </a:r>
          </a:p>
          <a:p>
            <a:r>
              <a:rPr lang="en-US" b="1" dirty="0" smtClean="0"/>
              <a:t>Matt 25:34; Acts 2:23; 2 Tim 1:9; 1 Pet 1:18-20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“In the Garden”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When mankind sins, they try various things</a:t>
            </a:r>
          </a:p>
          <a:p>
            <a:pPr lvl="1"/>
            <a:r>
              <a:rPr lang="en-US" b="1" dirty="0" smtClean="0"/>
              <a:t>Hiding, covering themselves, passing the blame</a:t>
            </a:r>
            <a:endParaRPr lang="en-US" b="1" dirty="0" smtClean="0"/>
          </a:p>
          <a:p>
            <a:pPr lvl="1"/>
            <a:r>
              <a:rPr lang="en-US" b="1" dirty="0" smtClean="0"/>
              <a:t>None of these work, but God has the answer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“In the Garden”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When mankind sins, they try various things</a:t>
            </a:r>
          </a:p>
          <a:p>
            <a:pPr lvl="1"/>
            <a:r>
              <a:rPr lang="en-US" b="1" dirty="0" smtClean="0"/>
              <a:t>Hiding, covering themselves, passing the blame</a:t>
            </a:r>
            <a:endParaRPr lang="en-US" b="1" dirty="0" smtClean="0"/>
          </a:p>
          <a:p>
            <a:pPr lvl="1"/>
            <a:r>
              <a:rPr lang="en-US" b="1" dirty="0" smtClean="0"/>
              <a:t>None of these work, but God has the answer</a:t>
            </a:r>
          </a:p>
          <a:p>
            <a:r>
              <a:rPr lang="en-US" b="1" dirty="0" smtClean="0"/>
              <a:t>Genesis 3:15 – the first Messianic prophecy</a:t>
            </a:r>
          </a:p>
          <a:p>
            <a:pPr lvl="1"/>
            <a:r>
              <a:rPr lang="en-US" b="1" dirty="0" smtClean="0"/>
              <a:t>In the midst of pronouncing punishment</a:t>
            </a:r>
          </a:p>
          <a:p>
            <a:pPr lvl="1"/>
            <a:r>
              <a:rPr lang="en-US" b="1" dirty="0" smtClean="0"/>
              <a:t>Romans 16:20 – “…under your feet.”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“In the Garden”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When mankind sins, they try various things</a:t>
            </a:r>
          </a:p>
          <a:p>
            <a:pPr lvl="1"/>
            <a:r>
              <a:rPr lang="en-US" b="1" dirty="0" smtClean="0"/>
              <a:t>Hiding, covering themselves, passing the blame</a:t>
            </a:r>
            <a:endParaRPr lang="en-US" b="1" dirty="0" smtClean="0"/>
          </a:p>
          <a:p>
            <a:pPr lvl="1"/>
            <a:r>
              <a:rPr lang="en-US" b="1" dirty="0" smtClean="0"/>
              <a:t>None of these work, but God has the answer</a:t>
            </a:r>
          </a:p>
          <a:p>
            <a:r>
              <a:rPr lang="en-US" b="1" dirty="0" smtClean="0"/>
              <a:t>Genesis 3:15 – the first Messianic prophecy</a:t>
            </a:r>
          </a:p>
          <a:p>
            <a:pPr lvl="1"/>
            <a:r>
              <a:rPr lang="en-US" b="1" dirty="0" smtClean="0"/>
              <a:t>In the midst of pronouncing punishment</a:t>
            </a:r>
          </a:p>
          <a:p>
            <a:pPr lvl="1"/>
            <a:r>
              <a:rPr lang="en-US" b="1" dirty="0" smtClean="0"/>
              <a:t>Romans 16:20 – “…under your feet.”</a:t>
            </a:r>
            <a:endParaRPr lang="en-US" b="1" dirty="0" smtClean="0"/>
          </a:p>
          <a:p>
            <a:r>
              <a:rPr lang="en-US" b="1" dirty="0" smtClean="0"/>
              <a:t>Genesis 12:1-3, 7; 15:18-Abrahamic Covenant</a:t>
            </a:r>
          </a:p>
          <a:p>
            <a:pPr lvl="1"/>
            <a:r>
              <a:rPr lang="en-US" b="1" dirty="0" smtClean="0"/>
              <a:t>3-fold, a land and a nation to bring a blessing</a:t>
            </a:r>
          </a:p>
          <a:p>
            <a:pPr lvl="1"/>
            <a:r>
              <a:rPr lang="en-US" b="1" dirty="0" smtClean="0"/>
              <a:t>Galatians 3:16 – not seeds, but seed (Christ)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In the Wilderness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In the OT, God’s people are compared to His people in the NT</a:t>
            </a:r>
          </a:p>
          <a:p>
            <a:pPr lvl="1"/>
            <a:r>
              <a:rPr lang="en-US" b="1" dirty="0" smtClean="0"/>
              <a:t>They were called out of Egypt</a:t>
            </a:r>
          </a:p>
          <a:p>
            <a:pPr lvl="1"/>
            <a:r>
              <a:rPr lang="en-US" b="1" dirty="0" smtClean="0"/>
              <a:t>They were baptized in the Red Sea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In the Wilderness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In the OT, God’s people are compared to His people in the NT</a:t>
            </a:r>
          </a:p>
          <a:p>
            <a:pPr lvl="1"/>
            <a:r>
              <a:rPr lang="en-US" b="1" dirty="0" smtClean="0"/>
              <a:t>They were called out of Egypt</a:t>
            </a:r>
          </a:p>
          <a:p>
            <a:pPr lvl="1"/>
            <a:r>
              <a:rPr lang="en-US" b="1" dirty="0" smtClean="0"/>
              <a:t>They were baptized in the Red Sea</a:t>
            </a:r>
          </a:p>
          <a:p>
            <a:pPr lvl="1"/>
            <a:r>
              <a:rPr lang="en-US" b="1" dirty="0" smtClean="0"/>
              <a:t>They were led by Moses, compared to Jesus</a:t>
            </a:r>
          </a:p>
          <a:p>
            <a:pPr lvl="1"/>
            <a:r>
              <a:rPr lang="en-US" b="1" dirty="0" smtClean="0"/>
              <a:t>They were headed to the Promised Land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We teach a lot on the importance of the church</a:t>
            </a:r>
          </a:p>
          <a:p>
            <a:pPr lvl="1"/>
            <a:r>
              <a:rPr lang="en-US" b="1" dirty="0" smtClean="0"/>
              <a:t>The saved; the body of Christ; bought with His blood; the bride of Christ, etc.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In the Wilderness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In the OT, God’s people are compared to His people in the NT</a:t>
            </a:r>
          </a:p>
          <a:p>
            <a:pPr lvl="1"/>
            <a:r>
              <a:rPr lang="en-US" b="1" dirty="0" smtClean="0"/>
              <a:t>They were called out of Egypt</a:t>
            </a:r>
          </a:p>
          <a:p>
            <a:pPr lvl="1"/>
            <a:r>
              <a:rPr lang="en-US" b="1" dirty="0" smtClean="0"/>
              <a:t>They were baptized in the Red Sea</a:t>
            </a:r>
          </a:p>
          <a:p>
            <a:pPr lvl="1"/>
            <a:r>
              <a:rPr lang="en-US" b="1" dirty="0" smtClean="0"/>
              <a:t>They were led by Moses, compared to Jesus</a:t>
            </a:r>
          </a:p>
          <a:p>
            <a:pPr lvl="1"/>
            <a:r>
              <a:rPr lang="en-US" b="1" dirty="0" smtClean="0"/>
              <a:t>They were headed to the Promised Land</a:t>
            </a:r>
          </a:p>
          <a:p>
            <a:pPr lvl="1"/>
            <a:r>
              <a:rPr lang="en-US" b="1" dirty="0" smtClean="0"/>
              <a:t>God was in their presence (fire/cloud, mercy seat)</a:t>
            </a:r>
          </a:p>
          <a:p>
            <a:pPr lvl="1"/>
            <a:r>
              <a:rPr lang="en-US" b="1" dirty="0" smtClean="0"/>
              <a:t>God made His will known to them (law/prophets)</a:t>
            </a:r>
          </a:p>
          <a:p>
            <a:pPr lvl="1"/>
            <a:r>
              <a:rPr lang="en-US" b="1" dirty="0" smtClean="0"/>
              <a:t>They are called “the assembly” (ex: Neh. 13:1-2)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In Prophecy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Although the nation of Israel in the OT was a type of the church found in the NT, there would come a day when the shadow would give way to the reality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In Prophecy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Although the nation of Israel in the OT was a type of the church found in the NT, there would come a day when the shadow would give way to the reality</a:t>
            </a:r>
          </a:p>
          <a:p>
            <a:pPr lvl="1"/>
            <a:r>
              <a:rPr lang="en-US" b="1" dirty="0" smtClean="0"/>
              <a:t>2 Samuel 7:11-14; Romans 1:3; Acts 2:29-30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In Prophecy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Although the nation of Israel in the OT was a type of the church found in the NT, there would come a day when the shadow would give way to the reality</a:t>
            </a:r>
          </a:p>
          <a:p>
            <a:pPr lvl="1"/>
            <a:r>
              <a:rPr lang="en-US" b="1" dirty="0" smtClean="0"/>
              <a:t>2 Samuel 7:11-14; Romans 1:3; Acts 2:29-30</a:t>
            </a:r>
          </a:p>
          <a:p>
            <a:pPr lvl="1"/>
            <a:r>
              <a:rPr lang="en-US" b="1" dirty="0" smtClean="0"/>
              <a:t>Isaiah 7:14; 9:6-7; Matthew 1:23; Luke 1:32-33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In Prophecy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Although the nation of Israel in the OT was a type of the church found in the NT, there would come a day when the shadow would give way to the reality</a:t>
            </a:r>
          </a:p>
          <a:p>
            <a:pPr lvl="1"/>
            <a:r>
              <a:rPr lang="en-US" b="1" dirty="0" smtClean="0"/>
              <a:t>2 Samuel 7:11-14; Romans 1:3; Acts 2:29-30</a:t>
            </a:r>
          </a:p>
          <a:p>
            <a:pPr lvl="1"/>
            <a:r>
              <a:rPr lang="en-US" b="1" dirty="0" smtClean="0"/>
              <a:t>Isaiah 7:14; 9:6-7; Matthew 1:23; Luke 1:32-33</a:t>
            </a:r>
          </a:p>
          <a:p>
            <a:pPr lvl="1"/>
            <a:r>
              <a:rPr lang="en-US" b="1" dirty="0" smtClean="0"/>
              <a:t>Daniel 2:44 (the fourth kingdom was the Roman empire in the 1</a:t>
            </a:r>
            <a:r>
              <a:rPr lang="en-US" b="1" baseline="30000" dirty="0" smtClean="0"/>
              <a:t>st</a:t>
            </a:r>
            <a:r>
              <a:rPr lang="en-US" b="1" dirty="0" smtClean="0"/>
              <a:t> century AD)</a:t>
            </a:r>
            <a:endParaRPr lang="en-US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 Among You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During the 1</a:t>
            </a:r>
            <a:r>
              <a:rPr lang="en-US" b="1" baseline="30000" dirty="0" smtClean="0"/>
              <a:t>st</a:t>
            </a:r>
            <a:r>
              <a:rPr lang="en-US" b="1" dirty="0" smtClean="0"/>
              <a:t> century, Jesus, John the Baptist, the Apostles and the inspired writers all spoke about the kingdom being present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 Among You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During the 1</a:t>
            </a:r>
            <a:r>
              <a:rPr lang="en-US" b="1" baseline="30000" dirty="0" smtClean="0"/>
              <a:t>st</a:t>
            </a:r>
            <a:r>
              <a:rPr lang="en-US" b="1" dirty="0" smtClean="0"/>
              <a:t> century, Jesus, John the Baptist, the Apostles and the inspired writers all spoke about the kingdom being present</a:t>
            </a:r>
          </a:p>
          <a:p>
            <a:pPr lvl="1"/>
            <a:r>
              <a:rPr lang="en-US" b="1" dirty="0" smtClean="0"/>
              <a:t>John the Baptist – Matthew 3:2</a:t>
            </a:r>
          </a:p>
          <a:p>
            <a:pPr lvl="1"/>
            <a:r>
              <a:rPr lang="en-US" b="1" dirty="0" smtClean="0"/>
              <a:t>Jesus – Matthew 16:16-18; Luke 17:20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 Among You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During the 1</a:t>
            </a:r>
            <a:r>
              <a:rPr lang="en-US" b="1" baseline="30000" dirty="0" smtClean="0"/>
              <a:t>st</a:t>
            </a:r>
            <a:r>
              <a:rPr lang="en-US" b="1" dirty="0" smtClean="0"/>
              <a:t> century, Jesus, John the Baptist, the Apostles and the inspired writers all spoke about the kingdom being present</a:t>
            </a:r>
          </a:p>
          <a:p>
            <a:pPr lvl="1"/>
            <a:r>
              <a:rPr lang="en-US" b="1" dirty="0" smtClean="0"/>
              <a:t>John the Baptist – Matthew 3:2</a:t>
            </a:r>
          </a:p>
          <a:p>
            <a:pPr lvl="1"/>
            <a:r>
              <a:rPr lang="en-US" b="1" dirty="0" smtClean="0"/>
              <a:t>Jesus – Matthew 16:16-18; Luke 17:20</a:t>
            </a:r>
          </a:p>
          <a:p>
            <a:pPr lvl="1"/>
            <a:r>
              <a:rPr lang="en-US" b="1" dirty="0" smtClean="0"/>
              <a:t>Acts 1-2 – with power (Mark 9:1)</a:t>
            </a:r>
          </a:p>
          <a:p>
            <a:pPr lvl="1"/>
            <a:r>
              <a:rPr lang="en-US" b="1" dirty="0" smtClean="0"/>
              <a:t>Apostles – Colossians 1:13 (Paul)</a:t>
            </a:r>
            <a:endParaRPr lang="en-US" b="1" dirty="0" smtClean="0"/>
          </a:p>
          <a:p>
            <a:pPr lvl="1"/>
            <a:r>
              <a:rPr lang="en-US" b="1" dirty="0" smtClean="0"/>
              <a:t>Etc.</a:t>
            </a:r>
            <a:endParaRPr lang="en-US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6. People Added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During the 1</a:t>
            </a:r>
            <a:r>
              <a:rPr lang="en-US" b="1" baseline="30000" dirty="0" smtClean="0"/>
              <a:t>st</a:t>
            </a:r>
            <a:r>
              <a:rPr lang="en-US" b="1" dirty="0" smtClean="0"/>
              <a:t> century, people were added to the church</a:t>
            </a:r>
          </a:p>
          <a:p>
            <a:pPr lvl="1"/>
            <a:r>
              <a:rPr lang="en-US" b="1" dirty="0" smtClean="0"/>
              <a:t>Acts 2:47 – </a:t>
            </a:r>
          </a:p>
          <a:p>
            <a:pPr lvl="2"/>
            <a:r>
              <a:rPr lang="en-US" b="1" dirty="0" smtClean="0"/>
              <a:t>As many as were saved</a:t>
            </a:r>
          </a:p>
          <a:p>
            <a:pPr lvl="2"/>
            <a:r>
              <a:rPr lang="en-US" b="1" dirty="0" smtClean="0"/>
              <a:t>Added by Jesus Himself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6. People Added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During the 1</a:t>
            </a:r>
            <a:r>
              <a:rPr lang="en-US" b="1" baseline="30000" dirty="0" smtClean="0"/>
              <a:t>st</a:t>
            </a:r>
            <a:r>
              <a:rPr lang="en-US" b="1" dirty="0" smtClean="0"/>
              <a:t> century, people were added to the church</a:t>
            </a:r>
          </a:p>
          <a:p>
            <a:pPr lvl="1"/>
            <a:r>
              <a:rPr lang="en-US" b="1" dirty="0" smtClean="0"/>
              <a:t>Acts 2:47 – </a:t>
            </a:r>
          </a:p>
          <a:p>
            <a:pPr lvl="2"/>
            <a:r>
              <a:rPr lang="en-US" b="1" dirty="0" smtClean="0"/>
              <a:t>As many as were saved</a:t>
            </a:r>
          </a:p>
          <a:p>
            <a:pPr lvl="2"/>
            <a:r>
              <a:rPr lang="en-US" b="1" dirty="0" smtClean="0"/>
              <a:t>Added by Jesus Himself</a:t>
            </a:r>
          </a:p>
          <a:p>
            <a:pPr lvl="1"/>
            <a:r>
              <a:rPr lang="en-US" b="1" dirty="0" smtClean="0"/>
              <a:t>Colossians 1:13</a:t>
            </a:r>
          </a:p>
          <a:p>
            <a:pPr lvl="1"/>
            <a:r>
              <a:rPr lang="en-US" b="1" dirty="0" smtClean="0"/>
              <a:t>1 Timothy 3:15</a:t>
            </a:r>
          </a:p>
          <a:p>
            <a:pPr lvl="1"/>
            <a:r>
              <a:rPr lang="en-US" b="1" dirty="0" smtClean="0"/>
              <a:t>Ephesians 1:22-23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We teach a lot on the importance of the church</a:t>
            </a:r>
          </a:p>
          <a:p>
            <a:pPr lvl="1"/>
            <a:r>
              <a:rPr lang="en-US" b="1" dirty="0" smtClean="0"/>
              <a:t>The saved; the body of Christ; bought with His blood; the bride of Christ, etc.</a:t>
            </a:r>
          </a:p>
          <a:p>
            <a:pPr lvl="1"/>
            <a:r>
              <a:rPr lang="en-US" b="1" dirty="0" smtClean="0"/>
              <a:t>Jesus built the church, He will return for her someday (soon), etc.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7. For Eternity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church (the kingdom, the saved) will be taken to Heaven to be eternally with God</a:t>
            </a:r>
          </a:p>
          <a:p>
            <a:pPr lvl="1"/>
            <a:r>
              <a:rPr lang="en-US" b="1" dirty="0" smtClean="0"/>
              <a:t>1 Thessalonians 4:13-18</a:t>
            </a:r>
          </a:p>
          <a:p>
            <a:pPr lvl="1"/>
            <a:r>
              <a:rPr lang="en-US" b="1" dirty="0" smtClean="0"/>
              <a:t>1 Corinthians 15:50-54</a:t>
            </a:r>
          </a:p>
          <a:p>
            <a:pPr lvl="1"/>
            <a:r>
              <a:rPr lang="en-US" b="1" dirty="0" smtClean="0"/>
              <a:t>Revelation 19:17; 22:17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7. For Eternity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church (the kingdom, the saved) will be taken to Heaven to be eternally with God</a:t>
            </a:r>
          </a:p>
          <a:p>
            <a:pPr lvl="1"/>
            <a:r>
              <a:rPr lang="en-US" b="1" dirty="0" smtClean="0"/>
              <a:t>1 Thessalonians 4:13-18</a:t>
            </a:r>
          </a:p>
          <a:p>
            <a:pPr lvl="1"/>
            <a:r>
              <a:rPr lang="en-US" b="1" dirty="0" smtClean="0"/>
              <a:t>1 Corinthians 15:50-54</a:t>
            </a:r>
          </a:p>
          <a:p>
            <a:pPr lvl="1"/>
            <a:r>
              <a:rPr lang="en-US" b="1" dirty="0" smtClean="0"/>
              <a:t>Revelation 19:17; 22:17</a:t>
            </a:r>
            <a:endParaRPr lang="en-US" b="1" dirty="0" smtClean="0"/>
          </a:p>
          <a:p>
            <a:r>
              <a:rPr lang="en-US" b="1" dirty="0" smtClean="0"/>
              <a:t>Finally, the circle is complete – what started with God in eternity, will be with God in eternity</a:t>
            </a:r>
            <a:endParaRPr lang="en-US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Many people think that the church was an after-thought of God</a:t>
            </a:r>
          </a:p>
          <a:p>
            <a:r>
              <a:rPr lang="en-US" b="1" dirty="0" smtClean="0"/>
              <a:t>That it was (is) a “band-aid” in His plan to save mankind</a:t>
            </a:r>
          </a:p>
          <a:p>
            <a:r>
              <a:rPr lang="en-US" b="1" dirty="0" smtClean="0"/>
              <a:t>God has always had the church in mind</a:t>
            </a:r>
          </a:p>
          <a:p>
            <a:r>
              <a:rPr lang="en-US" b="1" dirty="0" smtClean="0"/>
              <a:t>It is the earthly manifestation of His kingdom</a:t>
            </a:r>
          </a:p>
          <a:p>
            <a:r>
              <a:rPr lang="en-US" b="1" dirty="0" smtClean="0"/>
              <a:t>He purchased it with the blood of His Son</a:t>
            </a:r>
          </a:p>
          <a:p>
            <a:r>
              <a:rPr lang="en-US" b="1" dirty="0" smtClean="0"/>
              <a:t>Don’t scorn it</a:t>
            </a:r>
            <a:endParaRPr lang="en-US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We teach a lot on the importance of the church</a:t>
            </a:r>
          </a:p>
          <a:p>
            <a:pPr lvl="1"/>
            <a:r>
              <a:rPr lang="en-US" b="1" dirty="0" smtClean="0"/>
              <a:t>The saved; the body of Christ; bought with His blood; the bride of Christ, etc.</a:t>
            </a:r>
          </a:p>
          <a:p>
            <a:pPr lvl="1"/>
            <a:r>
              <a:rPr lang="en-US" b="1" dirty="0" smtClean="0"/>
              <a:t>Jesus built the church, He will return for her someday (soon), etc.</a:t>
            </a:r>
            <a:endParaRPr lang="en-US" b="1" dirty="0" smtClean="0"/>
          </a:p>
          <a:p>
            <a:r>
              <a:rPr lang="en-US" b="1" dirty="0" smtClean="0"/>
              <a:t>The reason we do that is because of the need for people to hear those things</a:t>
            </a:r>
          </a:p>
          <a:p>
            <a:pPr lvl="1"/>
            <a:r>
              <a:rPr lang="en-US" b="1" dirty="0" smtClean="0"/>
              <a:t>Some don’t know</a:t>
            </a:r>
          </a:p>
          <a:p>
            <a:pPr lvl="1"/>
            <a:r>
              <a:rPr lang="en-US" b="1" dirty="0" smtClean="0"/>
              <a:t>Others have been taught wrong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From Eternity to Eternity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Today, we will focus on one particular aspect of the church that is sometimes overlooked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From Eternity to Eternity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Today, we will focus on one particular aspect of the church that is sometimes overlooked</a:t>
            </a:r>
          </a:p>
          <a:p>
            <a:r>
              <a:rPr lang="en-US" b="1" dirty="0" smtClean="0"/>
              <a:t>The church (the group of saved people)…</a:t>
            </a:r>
            <a:endParaRPr lang="en-US" b="1" dirty="0" smtClean="0"/>
          </a:p>
          <a:p>
            <a:pPr lvl="1"/>
            <a:r>
              <a:rPr lang="en-US" b="1" dirty="0" smtClean="0"/>
              <a:t>Not a material building</a:t>
            </a:r>
          </a:p>
          <a:p>
            <a:pPr lvl="1"/>
            <a:r>
              <a:rPr lang="en-US" b="1" dirty="0" smtClean="0"/>
              <a:t>Not some denominational organization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From Eternity to Eternity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Today, we will focus on one particular aspect of the church that is sometimes overlooked</a:t>
            </a:r>
          </a:p>
          <a:p>
            <a:r>
              <a:rPr lang="en-US" b="1" dirty="0" smtClean="0"/>
              <a:t>The church (the group of saved people)…</a:t>
            </a:r>
            <a:endParaRPr lang="en-US" b="1" dirty="0" smtClean="0"/>
          </a:p>
          <a:p>
            <a:pPr lvl="1"/>
            <a:r>
              <a:rPr lang="en-US" b="1" dirty="0" smtClean="0"/>
              <a:t>Not a material building</a:t>
            </a:r>
          </a:p>
          <a:p>
            <a:pPr lvl="1"/>
            <a:r>
              <a:rPr lang="en-US" b="1" dirty="0" smtClean="0"/>
              <a:t>Not some denominational organization</a:t>
            </a:r>
            <a:endParaRPr lang="en-US" b="1" dirty="0" smtClean="0"/>
          </a:p>
          <a:p>
            <a:r>
              <a:rPr lang="en-US" b="1" dirty="0" smtClean="0"/>
              <a:t>…has been, is now, and always will be, in the mind of God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From Eternity to Eternity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Let’s briefly look at 7 eras of the church</a:t>
            </a:r>
          </a:p>
          <a:p>
            <a:pPr lvl="1"/>
            <a:r>
              <a:rPr lang="en-US" b="1" dirty="0" smtClean="0"/>
              <a:t>In eternity, before the Creation</a:t>
            </a:r>
          </a:p>
          <a:p>
            <a:pPr lvl="1"/>
            <a:r>
              <a:rPr lang="en-US" b="1" dirty="0" smtClean="0"/>
              <a:t>In the Garden, as the solution to sin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From Eternity to Eternity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Let’s briefly look at 7 eras of the church</a:t>
            </a:r>
          </a:p>
          <a:p>
            <a:pPr lvl="1"/>
            <a:r>
              <a:rPr lang="en-US" b="1" dirty="0" smtClean="0"/>
              <a:t>In eternity, before the Creation</a:t>
            </a:r>
          </a:p>
          <a:p>
            <a:pPr lvl="1"/>
            <a:r>
              <a:rPr lang="en-US" b="1" dirty="0" smtClean="0"/>
              <a:t>In the Garden, as the solution to sin</a:t>
            </a:r>
          </a:p>
          <a:p>
            <a:pPr lvl="1"/>
            <a:r>
              <a:rPr lang="en-US" b="1" dirty="0" smtClean="0"/>
              <a:t>“In the wilderness”</a:t>
            </a:r>
          </a:p>
          <a:p>
            <a:pPr lvl="1"/>
            <a:r>
              <a:rPr lang="en-US" b="1" dirty="0" smtClean="0"/>
              <a:t>In prophecy</a:t>
            </a:r>
          </a:p>
          <a:p>
            <a:pPr lvl="1"/>
            <a:endParaRPr lang="en-US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1333</Words>
  <Application>Microsoft Office PowerPoint</Application>
  <PresentationFormat>On-screen Show (4:3)</PresentationFormat>
  <Paragraphs>185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The Church – From Eternity to Eternity</vt:lpstr>
      <vt:lpstr>INTRODUCTION</vt:lpstr>
      <vt:lpstr>INTRODUCTION</vt:lpstr>
      <vt:lpstr>INTRODUCTION</vt:lpstr>
      <vt:lpstr>From Eternity to Eternity</vt:lpstr>
      <vt:lpstr>From Eternity to Eternity</vt:lpstr>
      <vt:lpstr>From Eternity to Eternity</vt:lpstr>
      <vt:lpstr>From Eternity to Eternity</vt:lpstr>
      <vt:lpstr>From Eternity to Eternity</vt:lpstr>
      <vt:lpstr>From Eternity to Eternity</vt:lpstr>
      <vt:lpstr>1. In the Mind of God</vt:lpstr>
      <vt:lpstr>1. In the Mind of God</vt:lpstr>
      <vt:lpstr>1. In the Mind of God</vt:lpstr>
      <vt:lpstr>1. In the Mind of God</vt:lpstr>
      <vt:lpstr>2. “In the Garden”</vt:lpstr>
      <vt:lpstr>2. “In the Garden”</vt:lpstr>
      <vt:lpstr>2. “In the Garden”</vt:lpstr>
      <vt:lpstr>3. In the Wilderness</vt:lpstr>
      <vt:lpstr>3. In the Wilderness</vt:lpstr>
      <vt:lpstr>3. In the Wilderness</vt:lpstr>
      <vt:lpstr>4. In Prophecy</vt:lpstr>
      <vt:lpstr>4. In Prophecy</vt:lpstr>
      <vt:lpstr>4. In Prophecy</vt:lpstr>
      <vt:lpstr>4. In Prophecy</vt:lpstr>
      <vt:lpstr>5. Among You</vt:lpstr>
      <vt:lpstr>5. Among You</vt:lpstr>
      <vt:lpstr>5. Among You</vt:lpstr>
      <vt:lpstr>6. People Added</vt:lpstr>
      <vt:lpstr>6. People Added</vt:lpstr>
      <vt:lpstr>7. For Eternity</vt:lpstr>
      <vt:lpstr>7. For Eternity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Read…?</dc:title>
  <dc:creator>Pili</dc:creator>
  <cp:lastModifiedBy>Pili</cp:lastModifiedBy>
  <cp:revision>40</cp:revision>
  <dcterms:created xsi:type="dcterms:W3CDTF">2015-05-30T17:53:26Z</dcterms:created>
  <dcterms:modified xsi:type="dcterms:W3CDTF">2016-09-11T14:22:23Z</dcterms:modified>
</cp:coreProperties>
</file>