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7" r:id="rId4"/>
    <p:sldId id="276" r:id="rId5"/>
    <p:sldId id="278" r:id="rId6"/>
    <p:sldId id="279" r:id="rId7"/>
    <p:sldId id="259" r:id="rId8"/>
    <p:sldId id="269" r:id="rId9"/>
    <p:sldId id="280" r:id="rId10"/>
    <p:sldId id="260" r:id="rId11"/>
    <p:sldId id="270" r:id="rId12"/>
    <p:sldId id="262" r:id="rId13"/>
    <p:sldId id="271" r:id="rId14"/>
    <p:sldId id="261" r:id="rId15"/>
    <p:sldId id="272" r:id="rId16"/>
    <p:sldId id="281" r:id="rId17"/>
    <p:sldId id="263" r:id="rId18"/>
    <p:sldId id="273" r:id="rId19"/>
    <p:sldId id="264" r:id="rId20"/>
    <p:sldId id="274" r:id="rId21"/>
    <p:sldId id="265" r:id="rId22"/>
    <p:sldId id="282" r:id="rId23"/>
    <p:sldId id="266" r:id="rId24"/>
    <p:sldId id="284" r:id="rId25"/>
    <p:sldId id="283" r:id="rId26"/>
    <p:sldId id="258" r:id="rId27"/>
    <p:sldId id="286" r:id="rId28"/>
    <p:sldId id="285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3A1CF-DCFC-45A1-B2AD-5A2BF2BDF949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84D06-F3DA-4490-8FC1-E69F6B508E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4D06-F3DA-4490-8FC1-E69F6B508E0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5B324-CBE9-49AB-A495-03FC329FF2D4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0B2C-E021-4931-A5BB-FE5CB66D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a0111683aee52970c0120a6571842970c-800w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0"/>
            <a:ext cx="4876800" cy="1371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9600" b="1" dirty="0" smtClean="0"/>
              <a:t>Abortion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343400"/>
            <a:ext cx="1981200" cy="1295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Proverbs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6:16-17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019800"/>
            <a:ext cx="4572000" cy="838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Proverbs 6:16-19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America</a:t>
            </a:r>
          </a:p>
          <a:p>
            <a:pPr lvl="1"/>
            <a:r>
              <a:rPr lang="en-US" b="1" dirty="0" smtClean="0"/>
              <a:t>Ethnicity </a:t>
            </a:r>
          </a:p>
          <a:p>
            <a:pPr lvl="2"/>
            <a:r>
              <a:rPr lang="en-US" b="1" dirty="0" smtClean="0"/>
              <a:t>Black women </a:t>
            </a:r>
            <a:r>
              <a:rPr lang="en-US" b="1" dirty="0" smtClean="0"/>
              <a:t>3X more likely than white women</a:t>
            </a:r>
          </a:p>
          <a:p>
            <a:pPr lvl="2"/>
            <a:r>
              <a:rPr lang="en-US" b="1" dirty="0" smtClean="0"/>
              <a:t>Hispanics 2X more likely</a:t>
            </a:r>
          </a:p>
          <a:p>
            <a:pPr lvl="1"/>
            <a:r>
              <a:rPr lang="en-US" b="1" dirty="0" smtClean="0"/>
              <a:t>Never married: over 64%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America</a:t>
            </a:r>
          </a:p>
          <a:p>
            <a:pPr lvl="1"/>
            <a:r>
              <a:rPr lang="en-US" b="1" dirty="0" smtClean="0"/>
              <a:t>Ethnicity </a:t>
            </a:r>
          </a:p>
          <a:p>
            <a:pPr lvl="2"/>
            <a:r>
              <a:rPr lang="en-US" b="1" dirty="0" smtClean="0"/>
              <a:t>Black women 3X more likely than white women</a:t>
            </a:r>
          </a:p>
          <a:p>
            <a:pPr lvl="2"/>
            <a:r>
              <a:rPr lang="en-US" b="1" dirty="0" smtClean="0"/>
              <a:t>Hispanics 2X more likely</a:t>
            </a:r>
          </a:p>
          <a:p>
            <a:pPr lvl="1"/>
            <a:r>
              <a:rPr lang="en-US" b="1" dirty="0" smtClean="0"/>
              <a:t>Never </a:t>
            </a:r>
            <a:r>
              <a:rPr lang="en-US" b="1" dirty="0" smtClean="0"/>
              <a:t>married: over 64%</a:t>
            </a:r>
          </a:p>
          <a:p>
            <a:pPr lvl="1"/>
            <a:r>
              <a:rPr lang="en-US" b="1" dirty="0" smtClean="0"/>
              <a:t>Reason</a:t>
            </a:r>
          </a:p>
          <a:p>
            <a:pPr lvl="2"/>
            <a:r>
              <a:rPr lang="en-US" b="1" dirty="0" smtClean="0"/>
              <a:t>93% - Social reasons (unwanted/inconvenient)</a:t>
            </a:r>
          </a:p>
          <a:p>
            <a:pPr lvl="2"/>
            <a:r>
              <a:rPr lang="en-US" b="1" dirty="0" smtClean="0"/>
              <a:t>6% - Potential health problems (mother/child)</a:t>
            </a:r>
          </a:p>
          <a:p>
            <a:pPr lvl="2"/>
            <a:r>
              <a:rPr lang="en-US" b="1" dirty="0" smtClean="0"/>
              <a:t>1% - Rape/incest</a:t>
            </a:r>
          </a:p>
          <a:p>
            <a:pPr lvl="1"/>
            <a:r>
              <a:rPr lang="en-US" b="1" dirty="0" smtClean="0"/>
              <a:t>Likelihood: Est. 43% of women (before age 45)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America</a:t>
            </a:r>
          </a:p>
          <a:p>
            <a:pPr lvl="1"/>
            <a:r>
              <a:rPr lang="en-US" b="1" dirty="0" smtClean="0"/>
              <a:t>Income</a:t>
            </a:r>
          </a:p>
          <a:p>
            <a:pPr lvl="2"/>
            <a:r>
              <a:rPr lang="en-US" b="1" dirty="0" smtClean="0"/>
              <a:t>28.7% - Under $15,000</a:t>
            </a:r>
          </a:p>
          <a:p>
            <a:pPr lvl="2"/>
            <a:r>
              <a:rPr lang="en-US" b="1" dirty="0" smtClean="0"/>
              <a:t>38% - $30,000 to 59,999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America</a:t>
            </a:r>
          </a:p>
          <a:p>
            <a:pPr lvl="1"/>
            <a:r>
              <a:rPr lang="en-US" b="1" dirty="0" smtClean="0"/>
              <a:t>Income</a:t>
            </a:r>
          </a:p>
          <a:p>
            <a:pPr lvl="2"/>
            <a:r>
              <a:rPr lang="en-US" b="1" dirty="0" smtClean="0"/>
              <a:t>28.7% - Under $15,000</a:t>
            </a:r>
          </a:p>
          <a:p>
            <a:pPr lvl="2"/>
            <a:r>
              <a:rPr lang="en-US" b="1" dirty="0" smtClean="0"/>
              <a:t>38% - $30,000 to 59,999</a:t>
            </a:r>
          </a:p>
          <a:p>
            <a:pPr lvl="1"/>
            <a:r>
              <a:rPr lang="en-US" b="1" dirty="0" smtClean="0"/>
              <a:t>Religion (as they identify themselves)</a:t>
            </a:r>
          </a:p>
          <a:p>
            <a:pPr lvl="2"/>
            <a:r>
              <a:rPr lang="en-US" b="1" dirty="0" smtClean="0"/>
              <a:t>Protestants – over 37%</a:t>
            </a:r>
          </a:p>
          <a:p>
            <a:pPr lvl="2"/>
            <a:r>
              <a:rPr lang="en-US" b="1" dirty="0" smtClean="0"/>
              <a:t>Catholics – over 31%</a:t>
            </a:r>
          </a:p>
          <a:p>
            <a:pPr lvl="2"/>
            <a:r>
              <a:rPr lang="en-US" b="1" dirty="0" smtClean="0"/>
              <a:t>Jewish – about 1%</a:t>
            </a:r>
          </a:p>
          <a:p>
            <a:pPr lvl="2"/>
            <a:r>
              <a:rPr lang="en-US" b="1" dirty="0" smtClean="0"/>
              <a:t>None – over 27%</a:t>
            </a:r>
          </a:p>
          <a:p>
            <a:pPr lvl="2"/>
            <a:r>
              <a:rPr lang="en-US" b="1" dirty="0" smtClean="0"/>
              <a:t>Note: Born again/Evangelical: 18%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Exodus 21:22-25, 30</a:t>
            </a:r>
          </a:p>
          <a:p>
            <a:pPr lvl="1"/>
            <a:r>
              <a:rPr lang="en-US" b="1" dirty="0" smtClean="0"/>
              <a:t>Fine: If a miscarriage, but no harm (mother/child)</a:t>
            </a:r>
          </a:p>
          <a:p>
            <a:pPr lvl="1"/>
            <a:r>
              <a:rPr lang="en-US" b="1" dirty="0" smtClean="0"/>
              <a:t>Life for life: If harm does occur</a:t>
            </a:r>
          </a:p>
          <a:p>
            <a:pPr lvl="1"/>
            <a:r>
              <a:rPr lang="en-US" b="1" dirty="0" smtClean="0"/>
              <a:t>Notice: baby, mother, adult male equal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Exodus 21:22-25, 30</a:t>
            </a:r>
          </a:p>
          <a:p>
            <a:pPr lvl="1"/>
            <a:r>
              <a:rPr lang="en-US" b="1" dirty="0" smtClean="0"/>
              <a:t>Fine: If a miscarriage, but no harm (mother/child)</a:t>
            </a:r>
          </a:p>
          <a:p>
            <a:pPr lvl="1"/>
            <a:r>
              <a:rPr lang="en-US" b="1" dirty="0" smtClean="0"/>
              <a:t>Life for life: If harm does occur</a:t>
            </a:r>
          </a:p>
          <a:p>
            <a:pPr lvl="1"/>
            <a:r>
              <a:rPr lang="en-US" b="1" dirty="0" smtClean="0"/>
              <a:t>Notice: baby, mother, adult male equal</a:t>
            </a:r>
          </a:p>
          <a:p>
            <a:r>
              <a:rPr lang="en-US" b="1" dirty="0" smtClean="0"/>
              <a:t>Job 31:15 – God’s work in the </a:t>
            </a:r>
            <a:r>
              <a:rPr lang="en-US" b="1" dirty="0" smtClean="0"/>
              <a:t>womb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Exodus 21:22-25, 30</a:t>
            </a:r>
          </a:p>
          <a:p>
            <a:pPr lvl="1"/>
            <a:r>
              <a:rPr lang="en-US" b="1" dirty="0" smtClean="0"/>
              <a:t>Fine: If a miscarriage, but no harm (mother/child)</a:t>
            </a:r>
          </a:p>
          <a:p>
            <a:pPr lvl="1"/>
            <a:r>
              <a:rPr lang="en-US" b="1" dirty="0" smtClean="0"/>
              <a:t>Life for life: If harm does occur</a:t>
            </a:r>
          </a:p>
          <a:p>
            <a:pPr lvl="1"/>
            <a:r>
              <a:rPr lang="en-US" b="1" dirty="0" smtClean="0"/>
              <a:t>Notice: baby, mother, adult male equal</a:t>
            </a:r>
          </a:p>
          <a:p>
            <a:r>
              <a:rPr lang="en-US" b="1" dirty="0" smtClean="0"/>
              <a:t>Job 31:15 – God’s work in the womb</a:t>
            </a:r>
          </a:p>
          <a:p>
            <a:r>
              <a:rPr lang="en-US" b="1" dirty="0" smtClean="0"/>
              <a:t>Judges 13:7 (Samson)</a:t>
            </a:r>
          </a:p>
          <a:p>
            <a:pPr lvl="1"/>
            <a:r>
              <a:rPr lang="en-US" b="1" dirty="0" smtClean="0"/>
              <a:t>“Conceive” and “give birth” tied to “a son</a:t>
            </a:r>
            <a:r>
              <a:rPr lang="en-US" b="1" dirty="0" smtClean="0"/>
              <a:t>”/”boy”</a:t>
            </a:r>
            <a:endParaRPr lang="en-US" b="1" dirty="0" smtClean="0"/>
          </a:p>
          <a:p>
            <a:pPr lvl="1"/>
            <a:r>
              <a:rPr lang="en-US" b="1" dirty="0" smtClean="0"/>
              <a:t>Beginning and end of process tied to result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Exodus 1:15-17 – Obey God rather than man</a:t>
            </a:r>
          </a:p>
          <a:p>
            <a:r>
              <a:rPr lang="en-US" b="1" dirty="0" smtClean="0"/>
              <a:t>Genesis 4:1, 25; </a:t>
            </a:r>
            <a:r>
              <a:rPr lang="en-US" b="1" dirty="0" smtClean="0"/>
              <a:t>33:5 – God’s blessing</a:t>
            </a:r>
            <a:endParaRPr lang="en-US" b="1" dirty="0" smtClean="0"/>
          </a:p>
          <a:p>
            <a:pPr lvl="1"/>
            <a:r>
              <a:rPr lang="en-US" b="1" dirty="0" smtClean="0"/>
              <a:t>Eve (female)		Jacob (male)</a:t>
            </a:r>
          </a:p>
          <a:p>
            <a:pPr lvl="1"/>
            <a:r>
              <a:rPr lang="en-US" b="1" dirty="0" smtClean="0"/>
              <a:t>Also: Rachel, Leah, Job, Hannah, Zech/Eliz, Isaac, Abraham, Ruth, etc.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Exodus 1:15-17 – Obey God rather than man</a:t>
            </a:r>
          </a:p>
          <a:p>
            <a:r>
              <a:rPr lang="en-US" b="1" dirty="0" smtClean="0"/>
              <a:t>Genesis 4:1, 25; 33:5 – God’s </a:t>
            </a:r>
            <a:r>
              <a:rPr lang="en-US" b="1" dirty="0" smtClean="0"/>
              <a:t>blessing</a:t>
            </a:r>
            <a:endParaRPr lang="en-US" b="1" dirty="0" smtClean="0"/>
          </a:p>
          <a:p>
            <a:pPr lvl="1"/>
            <a:r>
              <a:rPr lang="en-US" b="1" dirty="0" smtClean="0"/>
              <a:t>Eve (female)		Jacob (male)</a:t>
            </a:r>
          </a:p>
          <a:p>
            <a:pPr lvl="1"/>
            <a:r>
              <a:rPr lang="en-US" b="1" dirty="0" smtClean="0"/>
              <a:t>Also: Rachel, Leah, Job, Hannah, Zech/Eliz, Isaac, Abraham, Ruth, etc.</a:t>
            </a:r>
          </a:p>
          <a:p>
            <a:r>
              <a:rPr lang="en-US" b="1" dirty="0" smtClean="0"/>
              <a:t>Luke 1:41; 2:12</a:t>
            </a:r>
          </a:p>
          <a:p>
            <a:pPr lvl="1"/>
            <a:r>
              <a:rPr lang="en-US" b="1" dirty="0" smtClean="0"/>
              <a:t>“Baby” before and after birth – no distinction</a:t>
            </a:r>
          </a:p>
          <a:p>
            <a:pPr lvl="1"/>
            <a:r>
              <a:rPr lang="en-US" b="1" dirty="0" smtClean="0"/>
              <a:t>Greek “</a:t>
            </a:r>
            <a:r>
              <a:rPr lang="en-US" b="1" dirty="0" smtClean="0"/>
              <a:t>brephos</a:t>
            </a:r>
            <a:r>
              <a:rPr lang="en-US" b="1" dirty="0" smtClean="0"/>
              <a:t>” – no separate words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Only wicked people arranged wide scale killing of children</a:t>
            </a:r>
          </a:p>
          <a:p>
            <a:pPr lvl="1"/>
            <a:r>
              <a:rPr lang="en-US" b="1" dirty="0" smtClean="0"/>
              <a:t>Pharaoh (Exodus 1)</a:t>
            </a:r>
            <a:endParaRPr lang="en-US" b="1" dirty="0" smtClean="0"/>
          </a:p>
          <a:p>
            <a:pPr lvl="1"/>
            <a:r>
              <a:rPr lang="en-US" b="1" dirty="0" smtClean="0"/>
              <a:t>Child sacrifices (to Molech, </a:t>
            </a:r>
            <a:r>
              <a:rPr lang="en-US" b="1" dirty="0" smtClean="0"/>
              <a:t>Baal, etc.) (Jer 19)</a:t>
            </a:r>
            <a:endParaRPr lang="en-US" b="1" dirty="0" smtClean="0"/>
          </a:p>
          <a:p>
            <a:pPr lvl="1"/>
            <a:r>
              <a:rPr lang="en-US" b="1" dirty="0" smtClean="0"/>
              <a:t>Herod (Matthew 2)</a:t>
            </a:r>
            <a:endParaRPr lang="en-US" b="1" dirty="0" smtClean="0"/>
          </a:p>
          <a:p>
            <a:pPr lvl="1"/>
            <a:r>
              <a:rPr lang="en-US" b="1" dirty="0" smtClean="0"/>
              <a:t>Romans 1:26 – changed natural for the unnatural</a:t>
            </a:r>
          </a:p>
          <a:p>
            <a:r>
              <a:rPr lang="en-US" b="1" dirty="0" smtClean="0"/>
              <a:t>Proverbs 6:16-17; Isaiah 1:15,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Recently, I’ve preached on some social topics</a:t>
            </a:r>
          </a:p>
          <a:p>
            <a:pPr lvl="1"/>
            <a:r>
              <a:rPr lang="en-US" b="1" dirty="0" smtClean="0"/>
              <a:t>Suicide</a:t>
            </a:r>
          </a:p>
          <a:p>
            <a:pPr lvl="1"/>
            <a:r>
              <a:rPr lang="en-US" b="1" dirty="0" smtClean="0"/>
              <a:t>Tattoos</a:t>
            </a:r>
          </a:p>
          <a:p>
            <a:pPr lvl="1"/>
            <a:r>
              <a:rPr lang="en-US" b="1" dirty="0" smtClean="0"/>
              <a:t>Etc.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Only wicked people arranged wide scale killing of children</a:t>
            </a:r>
          </a:p>
          <a:p>
            <a:pPr lvl="1"/>
            <a:r>
              <a:rPr lang="en-US" b="1" dirty="0" smtClean="0"/>
              <a:t>Pharaoh (Exodus 1)</a:t>
            </a:r>
          </a:p>
          <a:p>
            <a:pPr lvl="1"/>
            <a:r>
              <a:rPr lang="en-US" b="1" dirty="0" smtClean="0"/>
              <a:t>Child sacrifices (to </a:t>
            </a:r>
            <a:r>
              <a:rPr lang="en-US" b="1" dirty="0" smtClean="0"/>
              <a:t>Moloch, </a:t>
            </a:r>
            <a:r>
              <a:rPr lang="en-US" b="1" dirty="0" smtClean="0"/>
              <a:t>Baal, etc.) (Jer 19)</a:t>
            </a:r>
          </a:p>
          <a:p>
            <a:pPr lvl="1"/>
            <a:r>
              <a:rPr lang="en-US" b="1" dirty="0" smtClean="0"/>
              <a:t>Herod (Matthew 2)</a:t>
            </a:r>
          </a:p>
          <a:p>
            <a:pPr lvl="1"/>
            <a:r>
              <a:rPr lang="en-US" b="1" dirty="0" smtClean="0"/>
              <a:t>Romans 1:26 – changed natural for the unnatural</a:t>
            </a:r>
            <a:endParaRPr lang="en-US" b="1" dirty="0" smtClean="0"/>
          </a:p>
          <a:p>
            <a:r>
              <a:rPr lang="en-US" b="1" dirty="0" smtClean="0"/>
              <a:t>Proverbs 6:16-17; Isaiah 1:15, etc.</a:t>
            </a:r>
          </a:p>
          <a:p>
            <a:r>
              <a:rPr lang="en-US" b="1" dirty="0" smtClean="0"/>
              <a:t>Ephesians  5:11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religious/Bible-believing/ Christians:</a:t>
            </a:r>
          </a:p>
          <a:p>
            <a:pPr lvl="1"/>
            <a:r>
              <a:rPr lang="en-US" b="1" dirty="0" smtClean="0"/>
              <a:t>Recognize Bible teaching</a:t>
            </a:r>
          </a:p>
          <a:p>
            <a:pPr lvl="1"/>
            <a:r>
              <a:rPr lang="en-US" b="1" dirty="0" smtClean="0"/>
              <a:t>Obey man rather than God</a:t>
            </a:r>
          </a:p>
          <a:p>
            <a:pPr lvl="1"/>
            <a:r>
              <a:rPr lang="en-US" b="1" dirty="0" smtClean="0"/>
              <a:t>“It’s okay” – situation </a:t>
            </a:r>
            <a:r>
              <a:rPr lang="en-US" b="1" dirty="0" smtClean="0"/>
              <a:t>ethics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religious/Bible-believing/ Christians:</a:t>
            </a:r>
          </a:p>
          <a:p>
            <a:pPr lvl="1"/>
            <a:r>
              <a:rPr lang="en-US" b="1" dirty="0" smtClean="0"/>
              <a:t>Recognize Bible teaching</a:t>
            </a:r>
          </a:p>
          <a:p>
            <a:pPr lvl="1"/>
            <a:r>
              <a:rPr lang="en-US" b="1" dirty="0" smtClean="0"/>
              <a:t>Obey man rather than God</a:t>
            </a:r>
          </a:p>
          <a:p>
            <a:pPr lvl="1"/>
            <a:r>
              <a:rPr lang="en-US" b="1" dirty="0" smtClean="0"/>
              <a:t>“It’s okay” – situation ethics</a:t>
            </a:r>
          </a:p>
          <a:p>
            <a:pPr lvl="1"/>
            <a:r>
              <a:rPr lang="en-US" b="1" dirty="0" smtClean="0"/>
              <a:t>Have the “I don’t do it, but each one must make up their own mind” mentality </a:t>
            </a:r>
          </a:p>
          <a:p>
            <a:pPr lvl="2"/>
            <a:r>
              <a:rPr lang="en-US" b="1" dirty="0" smtClean="0"/>
              <a:t>Silence – God will punish those who remain silent</a:t>
            </a:r>
          </a:p>
          <a:p>
            <a:pPr lvl="2"/>
            <a:r>
              <a:rPr lang="en-US" b="1" dirty="0" smtClean="0"/>
              <a:t>Pro-choice – incest/murder/rape also?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religious/Bible-believing/ Christians:</a:t>
            </a:r>
          </a:p>
          <a:p>
            <a:pPr lvl="1"/>
            <a:r>
              <a:rPr lang="en-US" b="1" dirty="0" smtClean="0"/>
              <a:t>Vote for pro-choice candidates</a:t>
            </a:r>
          </a:p>
          <a:p>
            <a:pPr lvl="1"/>
            <a:r>
              <a:rPr lang="en-US" b="1" dirty="0" smtClean="0"/>
              <a:t>Put up signs for pro-choice candidates</a:t>
            </a:r>
          </a:p>
          <a:p>
            <a:pPr lvl="1"/>
            <a:r>
              <a:rPr lang="en-US" b="1" dirty="0" smtClean="0"/>
              <a:t>Call for pro-choice candidates</a:t>
            </a:r>
          </a:p>
          <a:p>
            <a:pPr lvl="1"/>
            <a:r>
              <a:rPr lang="en-US" b="1" dirty="0" smtClean="0"/>
              <a:t>Get-out-the-vote for pro-choice </a:t>
            </a:r>
            <a:r>
              <a:rPr lang="en-US" b="1" dirty="0" smtClean="0"/>
              <a:t>candidates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religious/Bible-believing/ Christians:</a:t>
            </a:r>
          </a:p>
          <a:p>
            <a:pPr lvl="1"/>
            <a:r>
              <a:rPr lang="en-US" b="1" dirty="0" smtClean="0"/>
              <a:t>Vote for pro-choice candidates</a:t>
            </a:r>
          </a:p>
          <a:p>
            <a:pPr lvl="1"/>
            <a:r>
              <a:rPr lang="en-US" b="1" dirty="0" smtClean="0"/>
              <a:t>Put up signs for pro-choice candidates</a:t>
            </a:r>
          </a:p>
          <a:p>
            <a:pPr lvl="1"/>
            <a:r>
              <a:rPr lang="en-US" b="1" dirty="0" smtClean="0"/>
              <a:t>Call for pro-choice candidates</a:t>
            </a:r>
          </a:p>
          <a:p>
            <a:pPr lvl="1"/>
            <a:r>
              <a:rPr lang="en-US" b="1" dirty="0" smtClean="0"/>
              <a:t>Get-out-the-vote for pro-choice candidates</a:t>
            </a:r>
          </a:p>
          <a:p>
            <a:r>
              <a:rPr lang="en-US" b="1" dirty="0" smtClean="0"/>
              <a:t>In America, we have a say in government</a:t>
            </a:r>
          </a:p>
          <a:p>
            <a:r>
              <a:rPr lang="en-US" b="1" dirty="0" smtClean="0"/>
              <a:t>…and, with </a:t>
            </a:r>
            <a:r>
              <a:rPr lang="en-US" b="1" dirty="0" smtClean="0"/>
              <a:t>privilege comes </a:t>
            </a:r>
            <a:r>
              <a:rPr lang="en-US" b="1" dirty="0" smtClean="0"/>
              <a:t>responsibility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religious/Bible-believing/ Christians:</a:t>
            </a:r>
          </a:p>
          <a:p>
            <a:pPr lvl="1"/>
            <a:r>
              <a:rPr lang="en-US" b="1" dirty="0" smtClean="0"/>
              <a:t>Vote for pro-choice candidates</a:t>
            </a:r>
          </a:p>
          <a:p>
            <a:pPr lvl="1"/>
            <a:r>
              <a:rPr lang="en-US" b="1" dirty="0" smtClean="0"/>
              <a:t>Put up signs for pro-choice candidates</a:t>
            </a:r>
          </a:p>
          <a:p>
            <a:pPr lvl="1"/>
            <a:r>
              <a:rPr lang="en-US" b="1" dirty="0" smtClean="0"/>
              <a:t>Call for pro-choice candidates</a:t>
            </a:r>
          </a:p>
          <a:p>
            <a:pPr lvl="1"/>
            <a:r>
              <a:rPr lang="en-US" b="1" dirty="0" smtClean="0"/>
              <a:t>Get-out-the-vote for pro-choice candidates</a:t>
            </a:r>
          </a:p>
          <a:p>
            <a:r>
              <a:rPr lang="en-US" b="1" dirty="0" smtClean="0"/>
              <a:t>In America, we have a say in government</a:t>
            </a:r>
          </a:p>
          <a:p>
            <a:r>
              <a:rPr lang="en-US" b="1" dirty="0" smtClean="0"/>
              <a:t>…and, with </a:t>
            </a:r>
            <a:r>
              <a:rPr lang="en-US" b="1" dirty="0" smtClean="0"/>
              <a:t>privilege comes responsibility</a:t>
            </a:r>
          </a:p>
          <a:p>
            <a:r>
              <a:rPr lang="en-US" b="1" dirty="0" smtClean="0"/>
              <a:t>When God punishes the pro-choice candidate, will He then turn His Judgment to you?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Abortion is sin</a:t>
            </a:r>
          </a:p>
          <a:p>
            <a:r>
              <a:rPr lang="en-US" b="1" dirty="0" smtClean="0"/>
              <a:t>God will punish unrepentant </a:t>
            </a:r>
            <a:r>
              <a:rPr lang="en-US" b="1" dirty="0" smtClean="0"/>
              <a:t>sinners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Abortion is sin</a:t>
            </a:r>
          </a:p>
          <a:p>
            <a:r>
              <a:rPr lang="en-US" b="1" dirty="0" smtClean="0"/>
              <a:t>God will punish unrepentant sinners</a:t>
            </a:r>
          </a:p>
          <a:p>
            <a:r>
              <a:rPr lang="en-US" b="1" dirty="0" smtClean="0"/>
              <a:t>Christians need to take a stand</a:t>
            </a:r>
          </a:p>
          <a:p>
            <a:pPr lvl="1"/>
            <a:r>
              <a:rPr lang="en-US" b="1" dirty="0" smtClean="0"/>
              <a:t>Let light shine</a:t>
            </a:r>
          </a:p>
          <a:p>
            <a:pPr lvl="1"/>
            <a:r>
              <a:rPr lang="en-US" b="1" dirty="0" smtClean="0"/>
              <a:t>Do not fellowship </a:t>
            </a:r>
            <a:r>
              <a:rPr lang="en-US" b="1" dirty="0" smtClean="0"/>
              <a:t>sin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Abortion is sin</a:t>
            </a:r>
          </a:p>
          <a:p>
            <a:r>
              <a:rPr lang="en-US" b="1" dirty="0" smtClean="0"/>
              <a:t>God will punish unrepentant sinners</a:t>
            </a:r>
          </a:p>
          <a:p>
            <a:r>
              <a:rPr lang="en-US" b="1" dirty="0" smtClean="0"/>
              <a:t>Christians need to take a stand</a:t>
            </a:r>
          </a:p>
          <a:p>
            <a:pPr lvl="1"/>
            <a:r>
              <a:rPr lang="en-US" b="1" dirty="0" smtClean="0"/>
              <a:t>Let light shine</a:t>
            </a:r>
          </a:p>
          <a:p>
            <a:pPr lvl="1"/>
            <a:r>
              <a:rPr lang="en-US" b="1" dirty="0" smtClean="0"/>
              <a:t>Do not fellowship sin</a:t>
            </a:r>
          </a:p>
          <a:p>
            <a:r>
              <a:rPr lang="en-US" b="1" dirty="0" smtClean="0"/>
              <a:t>2 Corinthians 6:14; Romans 13:12</a:t>
            </a:r>
          </a:p>
          <a:p>
            <a:r>
              <a:rPr lang="en-US" b="1" dirty="0" smtClean="0"/>
              <a:t>Ephesians 5:11; Acts 26:18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Recently, I’ve preached on some social topics</a:t>
            </a:r>
          </a:p>
          <a:p>
            <a:pPr lvl="1"/>
            <a:r>
              <a:rPr lang="en-US" b="1" dirty="0" smtClean="0"/>
              <a:t>Suicide</a:t>
            </a:r>
          </a:p>
          <a:p>
            <a:pPr lvl="1"/>
            <a:r>
              <a:rPr lang="en-US" b="1" dirty="0" smtClean="0"/>
              <a:t>Tattoos</a:t>
            </a:r>
          </a:p>
          <a:p>
            <a:pPr lvl="1"/>
            <a:r>
              <a:rPr lang="en-US" b="1" dirty="0" smtClean="0"/>
              <a:t>Etc.</a:t>
            </a:r>
          </a:p>
          <a:p>
            <a:r>
              <a:rPr lang="en-US" b="1" dirty="0" smtClean="0"/>
              <a:t>Another hot </a:t>
            </a:r>
            <a:r>
              <a:rPr lang="en-US" b="1" dirty="0" smtClean="0"/>
              <a:t>topic – heated debates</a:t>
            </a:r>
          </a:p>
          <a:p>
            <a:pPr lvl="1"/>
            <a:r>
              <a:rPr lang="en-US" b="1" dirty="0" smtClean="0"/>
              <a:t>Many: It’s legal (no interest in what God says)</a:t>
            </a:r>
          </a:p>
          <a:p>
            <a:pPr lvl="1"/>
            <a:r>
              <a:rPr lang="en-US" b="1" dirty="0" smtClean="0"/>
              <a:t>Others: God says this; God says that; God </a:t>
            </a:r>
            <a:r>
              <a:rPr lang="en-US" b="1" dirty="0" smtClean="0"/>
              <a:t>doesn’t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First, a </a:t>
            </a:r>
            <a:r>
              <a:rPr lang="en-US" b="1" dirty="0" smtClean="0"/>
              <a:t>few statistics – not many because we are all aware of this </a:t>
            </a:r>
            <a:r>
              <a:rPr lang="en-US" b="1" dirty="0" smtClean="0"/>
              <a:t>national/global tragedy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First, a </a:t>
            </a:r>
            <a:r>
              <a:rPr lang="en-US" b="1" dirty="0" smtClean="0"/>
              <a:t>few statistics – not many because we are all aware of this </a:t>
            </a:r>
            <a:r>
              <a:rPr lang="en-US" b="1" dirty="0" smtClean="0"/>
              <a:t>national/global tragedy</a:t>
            </a:r>
            <a:endParaRPr lang="en-US" b="1" dirty="0" smtClean="0"/>
          </a:p>
          <a:p>
            <a:r>
              <a:rPr lang="en-US" b="1" dirty="0" smtClean="0"/>
              <a:t>Teaching others</a:t>
            </a:r>
          </a:p>
          <a:p>
            <a:pPr lvl="1"/>
            <a:r>
              <a:rPr lang="en-US" b="1" dirty="0" smtClean="0"/>
              <a:t>Scriptures</a:t>
            </a:r>
          </a:p>
          <a:p>
            <a:pPr lvl="1"/>
            <a:r>
              <a:rPr lang="en-US" b="1" dirty="0" smtClean="0"/>
              <a:t> Consequences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First, a </a:t>
            </a:r>
            <a:r>
              <a:rPr lang="en-US" b="1" dirty="0" smtClean="0"/>
              <a:t>few statistics – not many because we are all aware of this </a:t>
            </a:r>
            <a:r>
              <a:rPr lang="en-US" b="1" dirty="0" smtClean="0"/>
              <a:t>national/global tragedy </a:t>
            </a:r>
            <a:endParaRPr lang="en-US" b="1" dirty="0" smtClean="0"/>
          </a:p>
          <a:p>
            <a:r>
              <a:rPr lang="en-US" b="1" dirty="0" smtClean="0"/>
              <a:t>Teaching others</a:t>
            </a:r>
          </a:p>
          <a:p>
            <a:pPr lvl="1"/>
            <a:r>
              <a:rPr lang="en-US" b="1" dirty="0" smtClean="0"/>
              <a:t>Scriptures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 smtClean="0"/>
              <a:t>Consequences</a:t>
            </a:r>
          </a:p>
          <a:p>
            <a:r>
              <a:rPr lang="en-US" b="1" dirty="0" smtClean="0"/>
              <a:t>Personal </a:t>
            </a:r>
            <a:r>
              <a:rPr lang="en-US" b="1" dirty="0" smtClean="0"/>
              <a:t>applications</a:t>
            </a:r>
          </a:p>
          <a:p>
            <a:pPr lvl="1"/>
            <a:r>
              <a:rPr lang="en-US" b="1" dirty="0" smtClean="0"/>
              <a:t>How does this affect me?</a:t>
            </a:r>
          </a:p>
          <a:p>
            <a:pPr lvl="1"/>
            <a:r>
              <a:rPr lang="en-US" b="1" dirty="0" smtClean="0"/>
              <a:t>How can I help others?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Worldwide abortions (approx.)</a:t>
            </a:r>
          </a:p>
          <a:p>
            <a:pPr lvl="1"/>
            <a:r>
              <a:rPr lang="en-US" b="1" dirty="0" smtClean="0"/>
              <a:t>Yearly: 42 million		Daily: 115,000</a:t>
            </a:r>
          </a:p>
          <a:p>
            <a:pPr lvl="1"/>
            <a:r>
              <a:rPr lang="en-US" b="1" dirty="0" smtClean="0"/>
              <a:t>83% developing nations	17% developed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Worldwide abortions (approx.)</a:t>
            </a:r>
          </a:p>
          <a:p>
            <a:pPr lvl="1"/>
            <a:r>
              <a:rPr lang="en-US" b="1" dirty="0" smtClean="0"/>
              <a:t>Yearly: 42 million		Daily: 115,000</a:t>
            </a:r>
          </a:p>
          <a:p>
            <a:pPr lvl="1"/>
            <a:r>
              <a:rPr lang="en-US" b="1" dirty="0" smtClean="0"/>
              <a:t>83% developing nations	17% developed</a:t>
            </a:r>
          </a:p>
          <a:p>
            <a:r>
              <a:rPr lang="en-US" b="1" dirty="0" smtClean="0"/>
              <a:t>America</a:t>
            </a:r>
          </a:p>
          <a:p>
            <a:pPr lvl="1"/>
            <a:r>
              <a:rPr lang="en-US" b="1" dirty="0" smtClean="0"/>
              <a:t>Yearly: </a:t>
            </a:r>
            <a:r>
              <a:rPr lang="en-US" b="1" dirty="0" smtClean="0"/>
              <a:t>1.06 </a:t>
            </a:r>
            <a:r>
              <a:rPr lang="en-US" b="1" dirty="0" smtClean="0"/>
              <a:t>million		Daily: </a:t>
            </a:r>
            <a:r>
              <a:rPr lang="en-US" b="1" dirty="0" smtClean="0"/>
              <a:t>almost 3,000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b="1" dirty="0" smtClean="0"/>
              <a:t>Worldwide abortions (approx.)</a:t>
            </a:r>
          </a:p>
          <a:p>
            <a:pPr lvl="1"/>
            <a:r>
              <a:rPr lang="en-US" b="1" dirty="0" smtClean="0"/>
              <a:t>Yearly: 42 million		Daily: 115,000</a:t>
            </a:r>
          </a:p>
          <a:p>
            <a:pPr lvl="1"/>
            <a:r>
              <a:rPr lang="en-US" b="1" dirty="0" smtClean="0"/>
              <a:t>83% developing nations	17% developed</a:t>
            </a:r>
          </a:p>
          <a:p>
            <a:r>
              <a:rPr lang="en-US" b="1" dirty="0" smtClean="0"/>
              <a:t>America</a:t>
            </a:r>
          </a:p>
          <a:p>
            <a:pPr lvl="1"/>
            <a:r>
              <a:rPr lang="en-US" b="1" dirty="0" smtClean="0"/>
              <a:t>Yearly: </a:t>
            </a:r>
            <a:r>
              <a:rPr lang="en-US" b="1" dirty="0" smtClean="0"/>
              <a:t>1.06 </a:t>
            </a:r>
            <a:r>
              <a:rPr lang="en-US" b="1" dirty="0" smtClean="0"/>
              <a:t>million		Daily: </a:t>
            </a:r>
            <a:r>
              <a:rPr lang="en-US" b="1" dirty="0" smtClean="0"/>
              <a:t>almost 3,000</a:t>
            </a:r>
            <a:endParaRPr lang="en-US" b="1" dirty="0" smtClean="0"/>
          </a:p>
          <a:p>
            <a:pPr lvl="1"/>
            <a:r>
              <a:rPr lang="en-US" b="1" dirty="0" smtClean="0"/>
              <a:t>Over half of all abortions – females under 25</a:t>
            </a:r>
          </a:p>
          <a:p>
            <a:pPr lvl="2"/>
            <a:r>
              <a:rPr lang="en-US" b="1" dirty="0" smtClean="0"/>
              <a:t>20-24 – 32%</a:t>
            </a:r>
          </a:p>
          <a:p>
            <a:pPr lvl="2"/>
            <a:r>
              <a:rPr lang="en-US" b="1" dirty="0" smtClean="0"/>
              <a:t>Teens </a:t>
            </a:r>
            <a:r>
              <a:rPr lang="en-US" b="1" dirty="0" smtClean="0"/>
              <a:t>(15-19) – </a:t>
            </a:r>
            <a:r>
              <a:rPr lang="en-US" b="1" dirty="0" smtClean="0"/>
              <a:t>20%</a:t>
            </a:r>
          </a:p>
          <a:p>
            <a:pPr lvl="2"/>
            <a:r>
              <a:rPr lang="en-US" b="1" dirty="0" smtClean="0"/>
              <a:t>Under 15 – 1.2%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936</Words>
  <Application>Microsoft Office PowerPoint</Application>
  <PresentationFormat>On-screen Show (4:3)</PresentationFormat>
  <Paragraphs>227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Abortion</vt:lpstr>
      <vt:lpstr>INTRODUCTION</vt:lpstr>
      <vt:lpstr>INTRODUCTION</vt:lpstr>
      <vt:lpstr>INTRODUCTION</vt:lpstr>
      <vt:lpstr>INTRODUCTION</vt:lpstr>
      <vt:lpstr>INTRODUCTION</vt:lpstr>
      <vt:lpstr>A FEW STATISTICS</vt:lpstr>
      <vt:lpstr>A FEW STATISTICS</vt:lpstr>
      <vt:lpstr>A FEW STATISTICS</vt:lpstr>
      <vt:lpstr>A FEW STATISTICS</vt:lpstr>
      <vt:lpstr>A FEW STATISTICS</vt:lpstr>
      <vt:lpstr>A FEW STATISTICS</vt:lpstr>
      <vt:lpstr>A FEW STATISTICS</vt:lpstr>
      <vt:lpstr>SCRIPTURES</vt:lpstr>
      <vt:lpstr>SCRIPTURES</vt:lpstr>
      <vt:lpstr>SCRIPTURES</vt:lpstr>
      <vt:lpstr>SCRIPTURES</vt:lpstr>
      <vt:lpstr>SCRIPTURES</vt:lpstr>
      <vt:lpstr>SCRIPTURES</vt:lpstr>
      <vt:lpstr>SCRIPTURES</vt:lpstr>
      <vt:lpstr>PERSONAL APPLICATIONS</vt:lpstr>
      <vt:lpstr>PERSONAL APPLICATIONS</vt:lpstr>
      <vt:lpstr>PERSONAL APPLICATIONS</vt:lpstr>
      <vt:lpstr>PERSONAL APPLICATIONS</vt:lpstr>
      <vt:lpstr>PERSONAL APPLICATIONS</vt:lpstr>
      <vt:lpstr>CONCLUSION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</dc:title>
  <dc:creator>Current User</dc:creator>
  <cp:lastModifiedBy>Pili</cp:lastModifiedBy>
  <cp:revision>38</cp:revision>
  <dcterms:created xsi:type="dcterms:W3CDTF">2010-10-21T16:30:29Z</dcterms:created>
  <dcterms:modified xsi:type="dcterms:W3CDTF">2016-09-25T14:17:35Z</dcterms:modified>
</cp:coreProperties>
</file>