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1" r:id="rId4"/>
    <p:sldId id="272" r:id="rId5"/>
    <p:sldId id="273" r:id="rId6"/>
    <p:sldId id="259" r:id="rId7"/>
    <p:sldId id="274" r:id="rId8"/>
    <p:sldId id="275" r:id="rId9"/>
    <p:sldId id="260" r:id="rId10"/>
    <p:sldId id="276" r:id="rId11"/>
    <p:sldId id="277" r:id="rId12"/>
    <p:sldId id="257" r:id="rId13"/>
    <p:sldId id="278" r:id="rId14"/>
    <p:sldId id="279" r:id="rId15"/>
    <p:sldId id="280" r:id="rId16"/>
    <p:sldId id="265" r:id="rId17"/>
    <p:sldId id="281" r:id="rId18"/>
    <p:sldId id="282" r:id="rId19"/>
    <p:sldId id="263" r:id="rId20"/>
    <p:sldId id="283" r:id="rId21"/>
    <p:sldId id="267" r:id="rId22"/>
    <p:sldId id="268" r:id="rId23"/>
    <p:sldId id="269" r:id="rId24"/>
    <p:sldId id="270" r:id="rId25"/>
    <p:sldId id="284" r:id="rId26"/>
    <p:sldId id="285" r:id="rId27"/>
    <p:sldId id="286" r:id="rId28"/>
    <p:sldId id="264" r:id="rId29"/>
    <p:sldId id="289" r:id="rId30"/>
    <p:sldId id="287" r:id="rId31"/>
    <p:sldId id="288" r:id="rId32"/>
    <p:sldId id="262" r:id="rId33"/>
    <p:sldId id="290" r:id="rId34"/>
    <p:sldId id="266" r:id="rId35"/>
    <p:sldId id="291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7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DEB1-3322-4C6B-8E16-60D9D652A77A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50E7-7BB2-403A-A124-33E747D300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DEB1-3322-4C6B-8E16-60D9D652A77A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50E7-7BB2-403A-A124-33E747D300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DEB1-3322-4C6B-8E16-60D9D652A77A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50E7-7BB2-403A-A124-33E747D300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DEB1-3322-4C6B-8E16-60D9D652A77A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50E7-7BB2-403A-A124-33E747D300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DEB1-3322-4C6B-8E16-60D9D652A77A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50E7-7BB2-403A-A124-33E747D300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DEB1-3322-4C6B-8E16-60D9D652A77A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50E7-7BB2-403A-A124-33E747D300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DEB1-3322-4C6B-8E16-60D9D652A77A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50E7-7BB2-403A-A124-33E747D300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DEB1-3322-4C6B-8E16-60D9D652A77A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50E7-7BB2-403A-A124-33E747D300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DEB1-3322-4C6B-8E16-60D9D652A77A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50E7-7BB2-403A-A124-33E747D300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DEB1-3322-4C6B-8E16-60D9D652A77A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50E7-7BB2-403A-A124-33E747D300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DEB1-3322-4C6B-8E16-60D9D652A77A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50E7-7BB2-403A-A124-33E747D300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ADEB1-3322-4C6B-8E16-60D9D652A77A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F50E7-7BB2-403A-A124-33E747D300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AmTheDo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19200"/>
            <a:ext cx="9151172" cy="563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71599"/>
          </a:xfrm>
        </p:spPr>
        <p:txBody>
          <a:bodyPr>
            <a:normAutofit/>
          </a:bodyPr>
          <a:lstStyle/>
          <a:p>
            <a:r>
              <a:rPr lang="en-US" sz="8000" b="1" dirty="0" smtClean="0"/>
              <a:t>A Proper Confidence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3800" y="1219200"/>
            <a:ext cx="5410200" cy="990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Galatians 6:14-15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Pride can manifest itself different ways</a:t>
            </a:r>
          </a:p>
          <a:p>
            <a:pPr lvl="1"/>
            <a:r>
              <a:rPr lang="en-US" b="1" dirty="0" smtClean="0"/>
              <a:t>Direct/Asserted – overt, boasting, arrogance</a:t>
            </a:r>
          </a:p>
          <a:p>
            <a:pPr lvl="1"/>
            <a:r>
              <a:rPr lang="en-US" b="1" dirty="0" smtClean="0"/>
              <a:t>Indirect/Inverted – self-effacing, “poor me”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Pride can manifest itself different ways</a:t>
            </a:r>
          </a:p>
          <a:p>
            <a:pPr lvl="1"/>
            <a:r>
              <a:rPr lang="en-US" b="1" dirty="0" smtClean="0"/>
              <a:t>Direct/Asserted – overt, boasting, arrogance</a:t>
            </a:r>
          </a:p>
          <a:p>
            <a:pPr lvl="1"/>
            <a:r>
              <a:rPr lang="en-US" b="1" dirty="0" smtClean="0"/>
              <a:t>Indirect/Inverted – self-effacing, “poor me”</a:t>
            </a:r>
          </a:p>
          <a:p>
            <a:r>
              <a:rPr lang="en-US" b="1" dirty="0" smtClean="0"/>
              <a:t>The word “pride” </a:t>
            </a:r>
            <a:r>
              <a:rPr lang="en-US" b="1" dirty="0" smtClean="0"/>
              <a:t>(boast/boasting) can </a:t>
            </a:r>
            <a:r>
              <a:rPr lang="en-US" b="1" dirty="0" smtClean="0"/>
              <a:t>be used in a positive way</a:t>
            </a:r>
          </a:p>
          <a:p>
            <a:pPr lvl="1"/>
            <a:r>
              <a:rPr lang="en-US" b="1" dirty="0" smtClean="0"/>
              <a:t>Jeremiah 9:23-24</a:t>
            </a:r>
          </a:p>
          <a:p>
            <a:pPr lvl="1"/>
            <a:r>
              <a:rPr lang="en-US" b="1" dirty="0" smtClean="0"/>
              <a:t>Romans 15:17</a:t>
            </a:r>
          </a:p>
          <a:p>
            <a:pPr lvl="1"/>
            <a:r>
              <a:rPr lang="en-US" b="1" dirty="0" smtClean="0"/>
              <a:t>1 Corinthians 1:31</a:t>
            </a:r>
          </a:p>
          <a:p>
            <a:pPr lvl="1"/>
            <a:r>
              <a:rPr lang="en-US" b="1" dirty="0" smtClean="0"/>
              <a:t>2 Corinthians 10:17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CONFIDENCE </a:t>
            </a:r>
            <a:r>
              <a:rPr lang="en-US" b="1" dirty="0" smtClean="0"/>
              <a:t>– ITS BASIS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God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CONFIDENCE – ITS 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God</a:t>
            </a:r>
          </a:p>
          <a:p>
            <a:pPr lvl="1"/>
            <a:r>
              <a:rPr lang="en-US" b="1" i="1" dirty="0" smtClean="0"/>
              <a:t>Elohim</a:t>
            </a:r>
            <a:r>
              <a:rPr lang="en-US" b="1" dirty="0" smtClean="0"/>
              <a:t> (Strong One), </a:t>
            </a:r>
            <a:r>
              <a:rPr lang="en-US" b="1" i="1" dirty="0" smtClean="0"/>
              <a:t>Jehovah-Jireh</a:t>
            </a:r>
            <a:r>
              <a:rPr lang="en-US" b="1" dirty="0" smtClean="0"/>
              <a:t> </a:t>
            </a:r>
            <a:r>
              <a:rPr lang="en-US" b="1" dirty="0" smtClean="0"/>
              <a:t>(Provider)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CONFIDENCE – ITS 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God</a:t>
            </a:r>
          </a:p>
          <a:p>
            <a:pPr lvl="1"/>
            <a:r>
              <a:rPr lang="en-US" b="1" i="1" dirty="0" smtClean="0"/>
              <a:t>Elohim</a:t>
            </a:r>
            <a:r>
              <a:rPr lang="en-US" b="1" dirty="0" smtClean="0"/>
              <a:t> (Strong One), </a:t>
            </a:r>
            <a:r>
              <a:rPr lang="en-US" b="1" i="1" dirty="0" smtClean="0"/>
              <a:t>Jehovah-Jireh</a:t>
            </a:r>
            <a:r>
              <a:rPr lang="en-US" b="1" dirty="0" smtClean="0"/>
              <a:t> </a:t>
            </a:r>
            <a:r>
              <a:rPr lang="en-US" b="1" dirty="0" smtClean="0"/>
              <a:t>(Provider)</a:t>
            </a:r>
          </a:p>
          <a:p>
            <a:pPr lvl="1"/>
            <a:r>
              <a:rPr lang="en-US" b="1" dirty="0" smtClean="0"/>
              <a:t>Philippians 3:3-7 - </a:t>
            </a:r>
          </a:p>
          <a:p>
            <a:pPr lvl="2"/>
            <a:r>
              <a:rPr lang="en-US" b="1" dirty="0" smtClean="0"/>
              <a:t>God is the basis and the overriding factor</a:t>
            </a:r>
          </a:p>
          <a:p>
            <a:pPr lvl="2"/>
            <a:r>
              <a:rPr lang="en-US" b="1" dirty="0" smtClean="0"/>
              <a:t>In spite of things that done in this world</a:t>
            </a:r>
          </a:p>
          <a:p>
            <a:pPr lvl="2"/>
            <a:r>
              <a:rPr lang="en-US" b="1" dirty="0" smtClean="0"/>
              <a:t>Remember Ecclesiastes 1:2, etc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CONFIDENCE – ITS 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God</a:t>
            </a:r>
          </a:p>
          <a:p>
            <a:pPr lvl="1"/>
            <a:r>
              <a:rPr lang="en-US" b="1" i="1" dirty="0" smtClean="0"/>
              <a:t>Elohim</a:t>
            </a:r>
            <a:r>
              <a:rPr lang="en-US" b="1" dirty="0" smtClean="0"/>
              <a:t> (Strong One), </a:t>
            </a:r>
            <a:r>
              <a:rPr lang="en-US" b="1" i="1" dirty="0" smtClean="0"/>
              <a:t>Jehovah-Jireh</a:t>
            </a:r>
            <a:r>
              <a:rPr lang="en-US" b="1" dirty="0" smtClean="0"/>
              <a:t> </a:t>
            </a:r>
            <a:r>
              <a:rPr lang="en-US" b="1" dirty="0" smtClean="0"/>
              <a:t>(Provider)</a:t>
            </a:r>
          </a:p>
          <a:p>
            <a:pPr lvl="1"/>
            <a:r>
              <a:rPr lang="en-US" b="1" dirty="0" smtClean="0"/>
              <a:t>Philippians 3:3-7 - </a:t>
            </a:r>
          </a:p>
          <a:p>
            <a:pPr lvl="2"/>
            <a:r>
              <a:rPr lang="en-US" b="1" dirty="0" smtClean="0"/>
              <a:t>God is the basis and the overriding factor</a:t>
            </a:r>
          </a:p>
          <a:p>
            <a:pPr lvl="2"/>
            <a:r>
              <a:rPr lang="en-US" b="1" dirty="0" smtClean="0"/>
              <a:t>In spite of things that done in this world</a:t>
            </a:r>
          </a:p>
          <a:p>
            <a:pPr lvl="2"/>
            <a:r>
              <a:rPr lang="en-US" b="1" dirty="0" smtClean="0"/>
              <a:t>Remember Ecclesiastes 1:2, etc</a:t>
            </a:r>
          </a:p>
          <a:p>
            <a:pPr lvl="1"/>
            <a:r>
              <a:rPr lang="en-US" b="1" dirty="0" smtClean="0"/>
              <a:t>Philippians 4:13 – I can do all things through…</a:t>
            </a:r>
          </a:p>
          <a:p>
            <a:pPr lvl="1"/>
            <a:r>
              <a:rPr lang="en-US" b="1" dirty="0" smtClean="0"/>
              <a:t>John 15:5 – “Apart from Me…”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CONFIDENCE – ITS 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God, </a:t>
            </a:r>
            <a:r>
              <a:rPr lang="en-US" b="1" u="sng" dirty="0" smtClean="0"/>
              <a:t>not ourselves</a:t>
            </a:r>
          </a:p>
          <a:p>
            <a:pPr lvl="1"/>
            <a:r>
              <a:rPr lang="en-US" b="1" dirty="0" smtClean="0"/>
              <a:t>Psalm 73:26 – our physical strength will eventually fail us</a:t>
            </a:r>
          </a:p>
          <a:p>
            <a:pPr lvl="1"/>
            <a:r>
              <a:rPr lang="en-US" b="1" dirty="0" smtClean="0"/>
              <a:t>Isaiah 40:28-31 – God never gets tired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CONFIDENCE – ITS 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God, </a:t>
            </a:r>
            <a:r>
              <a:rPr lang="en-US" b="1" u="sng" dirty="0" smtClean="0"/>
              <a:t>not ourselves</a:t>
            </a:r>
          </a:p>
          <a:p>
            <a:pPr lvl="1"/>
            <a:r>
              <a:rPr lang="en-US" b="1" dirty="0" smtClean="0"/>
              <a:t>Psalm 73:26 – our physical strength will eventually fail us</a:t>
            </a:r>
          </a:p>
          <a:p>
            <a:pPr lvl="1"/>
            <a:r>
              <a:rPr lang="en-US" b="1" dirty="0" smtClean="0"/>
              <a:t>Isaiah 40:28-31 – God never gets tired</a:t>
            </a:r>
          </a:p>
          <a:p>
            <a:pPr lvl="1"/>
            <a:r>
              <a:rPr lang="en-US" b="1" dirty="0" smtClean="0"/>
              <a:t>Not in our own wisdom, but God’s</a:t>
            </a:r>
          </a:p>
          <a:p>
            <a:pPr lvl="1"/>
            <a:r>
              <a:rPr lang="en-US" b="1" dirty="0" smtClean="0"/>
              <a:t>1 Corinthians 1:19-20 – there is no comparison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CONFIDENCE – ITS 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God, </a:t>
            </a:r>
            <a:r>
              <a:rPr lang="en-US" b="1" u="sng" dirty="0" smtClean="0"/>
              <a:t>not ourselves</a:t>
            </a:r>
          </a:p>
          <a:p>
            <a:pPr lvl="1"/>
            <a:r>
              <a:rPr lang="en-US" b="1" dirty="0" smtClean="0"/>
              <a:t>Psalm 73:26 – our physical strength will eventually fail us</a:t>
            </a:r>
          </a:p>
          <a:p>
            <a:pPr lvl="1"/>
            <a:r>
              <a:rPr lang="en-US" b="1" dirty="0" smtClean="0"/>
              <a:t>Isaiah 40:28-31 – God never gets tired</a:t>
            </a:r>
          </a:p>
          <a:p>
            <a:pPr lvl="1"/>
            <a:r>
              <a:rPr lang="en-US" b="1" dirty="0" smtClean="0"/>
              <a:t>Not in our own wisdom, but God’s</a:t>
            </a:r>
          </a:p>
          <a:p>
            <a:pPr lvl="1"/>
            <a:r>
              <a:rPr lang="en-US" b="1" dirty="0" smtClean="0"/>
              <a:t>1 Corinthians 1:19-20 – there is no comparison</a:t>
            </a:r>
          </a:p>
          <a:p>
            <a:pPr lvl="1"/>
            <a:r>
              <a:rPr lang="en-US" b="1" dirty="0" smtClean="0"/>
              <a:t>Not in our ability to resist sin</a:t>
            </a:r>
          </a:p>
          <a:p>
            <a:pPr lvl="2"/>
            <a:r>
              <a:rPr lang="en-US" b="1" dirty="0" smtClean="0"/>
              <a:t>1 John 4:4</a:t>
            </a:r>
          </a:p>
          <a:p>
            <a:pPr lvl="2"/>
            <a:r>
              <a:rPr lang="en-US" b="1" dirty="0" smtClean="0"/>
              <a:t>1 Corinthians 10:13</a:t>
            </a:r>
          </a:p>
          <a:p>
            <a:pPr lvl="2"/>
            <a:r>
              <a:rPr lang="en-US" b="1" dirty="0" smtClean="0"/>
              <a:t>Ephesians 6:10-11, 13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CONFIDENCE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The action - faithfulness</a:t>
            </a:r>
          </a:p>
          <a:p>
            <a:pPr lvl="1"/>
            <a:r>
              <a:rPr lang="en-US" b="1" dirty="0" smtClean="0"/>
              <a:t>In salvation – </a:t>
            </a:r>
          </a:p>
          <a:p>
            <a:pPr lvl="2"/>
            <a:r>
              <a:rPr lang="en-US" b="1" dirty="0" smtClean="0"/>
              <a:t>Hebrews 10:19-25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Bible tells us to have confidence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CONFIDENCE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The action - faithfulness</a:t>
            </a:r>
          </a:p>
          <a:p>
            <a:pPr lvl="1"/>
            <a:r>
              <a:rPr lang="en-US" b="1" dirty="0" smtClean="0"/>
              <a:t>In salvation – </a:t>
            </a:r>
          </a:p>
          <a:p>
            <a:pPr lvl="2"/>
            <a:r>
              <a:rPr lang="en-US" b="1" dirty="0" smtClean="0"/>
              <a:t>Hebrews 10:19-25</a:t>
            </a:r>
          </a:p>
          <a:p>
            <a:pPr lvl="1"/>
            <a:r>
              <a:rPr lang="en-US" b="1" dirty="0" smtClean="0"/>
              <a:t>In prayer – James 5:17</a:t>
            </a:r>
          </a:p>
          <a:p>
            <a:pPr lvl="2"/>
            <a:r>
              <a:rPr lang="en-US" b="1" dirty="0" smtClean="0"/>
              <a:t>Elijah prayed, God answered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tavern owner and 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A tale is told about a small town that had historically been "dry" but then a local businessman decided to build a tavern. </a:t>
            </a:r>
          </a:p>
          <a:p>
            <a:r>
              <a:rPr lang="en-US" b="1" dirty="0" smtClean="0"/>
              <a:t>A local church was concerned and planned an all-night prayer meeting to ask God to intervene. </a:t>
            </a:r>
          </a:p>
          <a:p>
            <a:r>
              <a:rPr lang="en-US" b="1" dirty="0" smtClean="0"/>
              <a:t>It just so happened that shortly thereafter lightning struck the bar and it burned to the ground. 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tavern owner and 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owner of the bar sued the church, claiming the prayers of the congregation were responsible, </a:t>
            </a:r>
          </a:p>
          <a:p>
            <a:r>
              <a:rPr lang="en-US" b="1" dirty="0" smtClean="0"/>
              <a:t>but the church hired a lawyer to argue in court that they were certainly not responsible. </a:t>
            </a:r>
          </a:p>
          <a:p>
            <a:r>
              <a:rPr lang="en-US" b="1" dirty="0" smtClean="0"/>
              <a:t>The case went to trial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tavern owner and 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presiding judge, a man wiser than most, after his initial review of the case, stated that, </a:t>
            </a:r>
            <a:r>
              <a:rPr lang="en-US" sz="3600" b="1" dirty="0" smtClean="0"/>
              <a:t>"No matter how this case comes out, one thing is obvious: </a:t>
            </a:r>
          </a:p>
          <a:p>
            <a:pPr>
              <a:buNone/>
            </a:pPr>
            <a:r>
              <a:rPr lang="en-US" sz="3600" b="1" dirty="0" smtClean="0"/>
              <a:t>	It is clearly evident that the tavern owner believes in </a:t>
            </a:r>
            <a:r>
              <a:rPr lang="en-US" sz="3600" b="1" dirty="0" smtClean="0"/>
              <a:t>the power of prayer</a:t>
            </a:r>
            <a:r>
              <a:rPr lang="en-US" sz="3600" b="1" dirty="0" smtClean="0"/>
              <a:t>…</a:t>
            </a:r>
          </a:p>
          <a:p>
            <a:pPr>
              <a:buNone/>
            </a:pPr>
            <a:r>
              <a:rPr lang="en-US" sz="3600" b="1" dirty="0" smtClean="0"/>
              <a:t>	and the churchgoers do not." </a:t>
            </a:r>
            <a:endParaRPr lang="en-US" sz="36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CONFIDENCE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The action - faithfulness</a:t>
            </a:r>
          </a:p>
          <a:p>
            <a:pPr lvl="1"/>
            <a:r>
              <a:rPr lang="en-US" b="1" dirty="0" smtClean="0"/>
              <a:t>In salvation – </a:t>
            </a:r>
          </a:p>
          <a:p>
            <a:pPr lvl="2"/>
            <a:r>
              <a:rPr lang="en-US" b="1" dirty="0" smtClean="0"/>
              <a:t>Hebrews 10:19-25</a:t>
            </a:r>
          </a:p>
          <a:p>
            <a:pPr lvl="1"/>
            <a:r>
              <a:rPr lang="en-US" b="1" dirty="0" smtClean="0"/>
              <a:t>In prayer – James 5:17</a:t>
            </a:r>
          </a:p>
          <a:p>
            <a:pPr lvl="2"/>
            <a:r>
              <a:rPr lang="en-US" b="1" dirty="0" smtClean="0"/>
              <a:t>Elijah prayed, God answered</a:t>
            </a:r>
          </a:p>
          <a:p>
            <a:pPr lvl="1"/>
            <a:r>
              <a:rPr lang="en-US" b="1" dirty="0" smtClean="0"/>
              <a:t>In work – 1 Corinthians 3:6 – I planted…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CONFIDENCE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The action - faithfulness</a:t>
            </a:r>
          </a:p>
          <a:p>
            <a:pPr lvl="1"/>
            <a:r>
              <a:rPr lang="en-US" b="1" dirty="0" smtClean="0"/>
              <a:t>In salvation – </a:t>
            </a:r>
          </a:p>
          <a:p>
            <a:pPr lvl="2"/>
            <a:r>
              <a:rPr lang="en-US" b="1" dirty="0" smtClean="0"/>
              <a:t>Hebrews 10:19-25</a:t>
            </a:r>
          </a:p>
          <a:p>
            <a:pPr lvl="1"/>
            <a:r>
              <a:rPr lang="en-US" b="1" dirty="0" smtClean="0"/>
              <a:t>In prayer – James 5:17</a:t>
            </a:r>
          </a:p>
          <a:p>
            <a:pPr lvl="2"/>
            <a:r>
              <a:rPr lang="en-US" b="1" dirty="0" smtClean="0"/>
              <a:t>Elijah prayed, God answered</a:t>
            </a:r>
          </a:p>
          <a:p>
            <a:pPr lvl="1"/>
            <a:r>
              <a:rPr lang="en-US" b="1" dirty="0" smtClean="0"/>
              <a:t>In work – 1 Corinthians 3:6 – I planted…</a:t>
            </a:r>
          </a:p>
          <a:p>
            <a:pPr lvl="1"/>
            <a:r>
              <a:rPr lang="en-US" b="1" dirty="0" smtClean="0"/>
              <a:t>In worship – John 4:24; Romans 12:1-2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CONFIDENCE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The action - faithfulness</a:t>
            </a:r>
          </a:p>
          <a:p>
            <a:pPr lvl="1"/>
            <a:r>
              <a:rPr lang="en-US" b="1" dirty="0" smtClean="0"/>
              <a:t>In salvation – </a:t>
            </a:r>
          </a:p>
          <a:p>
            <a:pPr lvl="2"/>
            <a:r>
              <a:rPr lang="en-US" b="1" dirty="0" smtClean="0"/>
              <a:t>Hebrews 10:19-25</a:t>
            </a:r>
          </a:p>
          <a:p>
            <a:pPr lvl="1"/>
            <a:r>
              <a:rPr lang="en-US" b="1" dirty="0" smtClean="0"/>
              <a:t>In prayer – James 5:17</a:t>
            </a:r>
          </a:p>
          <a:p>
            <a:pPr lvl="2"/>
            <a:r>
              <a:rPr lang="en-US" b="1" dirty="0" smtClean="0"/>
              <a:t>Elijah prayed, God answered</a:t>
            </a:r>
          </a:p>
          <a:p>
            <a:pPr lvl="1"/>
            <a:r>
              <a:rPr lang="en-US" b="1" dirty="0" smtClean="0"/>
              <a:t>In work – 1 Corinthians 3:6 – I planted…</a:t>
            </a:r>
          </a:p>
          <a:p>
            <a:pPr lvl="1"/>
            <a:r>
              <a:rPr lang="en-US" b="1" dirty="0" smtClean="0"/>
              <a:t>In worship – John 4:24; Romans 12:1-2</a:t>
            </a:r>
          </a:p>
          <a:p>
            <a:pPr lvl="1"/>
            <a:r>
              <a:rPr lang="en-US" b="1" dirty="0" smtClean="0"/>
              <a:t>In all things (Hebrews 4:16; Eph 3:12)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CONFIDENCE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The action - faithfulness</a:t>
            </a:r>
          </a:p>
          <a:p>
            <a:pPr lvl="1"/>
            <a:r>
              <a:rPr lang="en-US" b="1" dirty="0" smtClean="0"/>
              <a:t>In salvation – </a:t>
            </a:r>
          </a:p>
          <a:p>
            <a:pPr lvl="2"/>
            <a:r>
              <a:rPr lang="en-US" b="1" dirty="0" smtClean="0"/>
              <a:t>Hebrews 10:19-25</a:t>
            </a:r>
          </a:p>
          <a:p>
            <a:pPr lvl="1"/>
            <a:r>
              <a:rPr lang="en-US" b="1" dirty="0" smtClean="0"/>
              <a:t>In prayer – James 5:17</a:t>
            </a:r>
          </a:p>
          <a:p>
            <a:pPr lvl="2"/>
            <a:r>
              <a:rPr lang="en-US" b="1" dirty="0" smtClean="0"/>
              <a:t>Elijah prayed, God answered</a:t>
            </a:r>
          </a:p>
          <a:p>
            <a:pPr lvl="1"/>
            <a:r>
              <a:rPr lang="en-US" b="1" dirty="0" smtClean="0"/>
              <a:t>In work – 1 Corinthians 3:6 – I planted…</a:t>
            </a:r>
          </a:p>
          <a:p>
            <a:pPr lvl="1"/>
            <a:r>
              <a:rPr lang="en-US" b="1" dirty="0" smtClean="0"/>
              <a:t>In worship – John 4:24; Romans 12:1-2</a:t>
            </a:r>
          </a:p>
          <a:p>
            <a:pPr lvl="1"/>
            <a:r>
              <a:rPr lang="en-US" b="1" dirty="0" smtClean="0"/>
              <a:t>In all things (Hebrews 4:16; Ephesians 3:12)</a:t>
            </a:r>
          </a:p>
          <a:p>
            <a:r>
              <a:rPr lang="en-US" b="1" dirty="0" smtClean="0"/>
              <a:t>Matt 25:25-the 1 talent man (“I was afraid…”)</a:t>
            </a: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CONFIDENCE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The result – being pleasing to God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CONFIDENCE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The result – being pleasing to God</a:t>
            </a:r>
          </a:p>
          <a:p>
            <a:pPr lvl="1"/>
            <a:r>
              <a:rPr lang="en-US" b="1" dirty="0" smtClean="0"/>
              <a:t>Frees us from</a:t>
            </a:r>
          </a:p>
          <a:p>
            <a:pPr lvl="2"/>
            <a:r>
              <a:rPr lang="en-US" b="1" dirty="0" smtClean="0"/>
              <a:t>Peer pressure</a:t>
            </a:r>
          </a:p>
          <a:p>
            <a:pPr lvl="2"/>
            <a:r>
              <a:rPr lang="en-US" b="1" dirty="0" smtClean="0"/>
              <a:t>Accusers</a:t>
            </a:r>
          </a:p>
          <a:p>
            <a:pPr lvl="2"/>
            <a:r>
              <a:rPr lang="en-US" b="1" dirty="0" smtClean="0"/>
              <a:t>Critics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Bible tells us to have confidence</a:t>
            </a:r>
          </a:p>
          <a:p>
            <a:r>
              <a:rPr lang="en-US" b="1" dirty="0" smtClean="0"/>
              <a:t>However, as with so many other things, Satan tries to give us a cheap imitation: Pride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CONFIDENCE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The result – being pleasing to God</a:t>
            </a:r>
          </a:p>
          <a:p>
            <a:pPr lvl="1"/>
            <a:r>
              <a:rPr lang="en-US" b="1" dirty="0" smtClean="0"/>
              <a:t>Frees us from</a:t>
            </a:r>
          </a:p>
          <a:p>
            <a:pPr lvl="2"/>
            <a:r>
              <a:rPr lang="en-US" b="1" dirty="0" smtClean="0"/>
              <a:t>Peer pressure</a:t>
            </a:r>
          </a:p>
          <a:p>
            <a:pPr lvl="2"/>
            <a:r>
              <a:rPr lang="en-US" b="1" dirty="0" smtClean="0"/>
              <a:t>Accusers</a:t>
            </a:r>
          </a:p>
          <a:p>
            <a:pPr lvl="2"/>
            <a:r>
              <a:rPr lang="en-US" b="1" dirty="0" smtClean="0"/>
              <a:t>Critics </a:t>
            </a:r>
          </a:p>
          <a:p>
            <a:pPr lvl="1"/>
            <a:r>
              <a:rPr lang="en-US" b="1" dirty="0" smtClean="0"/>
              <a:t>Contentment	- </a:t>
            </a:r>
          </a:p>
          <a:p>
            <a:pPr lvl="2"/>
            <a:r>
              <a:rPr lang="en-US" b="1" dirty="0" smtClean="0"/>
              <a:t>Hebrews 13:5-6</a:t>
            </a:r>
          </a:p>
          <a:p>
            <a:pPr lvl="2"/>
            <a:r>
              <a:rPr lang="en-US" b="1" dirty="0" smtClean="0"/>
              <a:t>Philippians 4:11-13</a:t>
            </a:r>
          </a:p>
          <a:p>
            <a:pPr lvl="2"/>
            <a:r>
              <a:rPr lang="en-US" b="1" dirty="0" smtClean="0"/>
              <a:t>1 Timothy </a:t>
            </a:r>
            <a:r>
              <a:rPr lang="en-US" b="1" dirty="0" smtClean="0"/>
              <a:t>6:6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CONFIDENCE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The result – being pleasing to God</a:t>
            </a:r>
          </a:p>
          <a:p>
            <a:pPr lvl="1"/>
            <a:r>
              <a:rPr lang="en-US" b="1" dirty="0" smtClean="0"/>
              <a:t>Frees us from</a:t>
            </a:r>
          </a:p>
          <a:p>
            <a:pPr lvl="2"/>
            <a:r>
              <a:rPr lang="en-US" b="1" dirty="0" smtClean="0"/>
              <a:t>Peer pressure</a:t>
            </a:r>
          </a:p>
          <a:p>
            <a:pPr lvl="2"/>
            <a:r>
              <a:rPr lang="en-US" b="1" dirty="0" smtClean="0"/>
              <a:t>Accusers</a:t>
            </a:r>
          </a:p>
          <a:p>
            <a:pPr lvl="2"/>
            <a:r>
              <a:rPr lang="en-US" b="1" dirty="0" smtClean="0"/>
              <a:t>Critics </a:t>
            </a:r>
          </a:p>
          <a:p>
            <a:pPr lvl="1"/>
            <a:r>
              <a:rPr lang="en-US" b="1" dirty="0" smtClean="0"/>
              <a:t>Contentment	- </a:t>
            </a:r>
          </a:p>
          <a:p>
            <a:pPr lvl="2"/>
            <a:r>
              <a:rPr lang="en-US" b="1" dirty="0" smtClean="0"/>
              <a:t>Hebrews 13:5-6</a:t>
            </a:r>
          </a:p>
          <a:p>
            <a:pPr lvl="2"/>
            <a:r>
              <a:rPr lang="en-US" b="1" dirty="0" smtClean="0"/>
              <a:t>Philippians 4:11-13</a:t>
            </a:r>
          </a:p>
          <a:p>
            <a:pPr lvl="2"/>
            <a:r>
              <a:rPr lang="en-US" b="1" dirty="0" smtClean="0"/>
              <a:t>1 Timothy 6:6</a:t>
            </a:r>
          </a:p>
          <a:p>
            <a:pPr lvl="1"/>
            <a:r>
              <a:rPr lang="en-US" b="1" dirty="0" smtClean="0"/>
              <a:t>Our eternal reward – Hebrews 10:35-36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Confidence applies to all scopes of people</a:t>
            </a:r>
          </a:p>
          <a:p>
            <a:pPr lvl="1"/>
            <a:r>
              <a:rPr lang="en-US" b="1" dirty="0" smtClean="0"/>
              <a:t>Leaders, followers</a:t>
            </a:r>
          </a:p>
          <a:p>
            <a:pPr lvl="1"/>
            <a:r>
              <a:rPr lang="en-US" b="1" dirty="0" smtClean="0"/>
              <a:t>Teachers, learners</a:t>
            </a:r>
          </a:p>
          <a:p>
            <a:pPr lvl="1"/>
            <a:r>
              <a:rPr lang="en-US" b="1" dirty="0" smtClean="0"/>
              <a:t>Male, female…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Confidence applies to all scopes of people</a:t>
            </a:r>
          </a:p>
          <a:p>
            <a:pPr lvl="1"/>
            <a:r>
              <a:rPr lang="en-US" b="1" dirty="0" smtClean="0"/>
              <a:t>Leaders, followers</a:t>
            </a:r>
          </a:p>
          <a:p>
            <a:pPr lvl="1"/>
            <a:r>
              <a:rPr lang="en-US" b="1" dirty="0" smtClean="0"/>
              <a:t>Teachers, learners</a:t>
            </a:r>
          </a:p>
          <a:p>
            <a:pPr lvl="1"/>
            <a:r>
              <a:rPr lang="en-US" b="1" dirty="0" smtClean="0"/>
              <a:t>Male, female…</a:t>
            </a:r>
          </a:p>
          <a:p>
            <a:r>
              <a:rPr lang="en-US" b="1" dirty="0" smtClean="0"/>
              <a:t>1 Corinthians 12 – we are all part of the one body and the Head is Christ</a:t>
            </a:r>
          </a:p>
          <a:p>
            <a:pPr lvl="1"/>
            <a:r>
              <a:rPr lang="en-US" b="1" dirty="0" smtClean="0"/>
              <a:t>Confidence in your part is necessary for faithfulness</a:t>
            </a:r>
          </a:p>
          <a:p>
            <a:pPr lvl="1"/>
            <a:r>
              <a:rPr lang="en-US" b="1" dirty="0" smtClean="0"/>
              <a:t>Galatians 2:20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wants us to have confidence…</a:t>
            </a:r>
          </a:p>
          <a:p>
            <a:r>
              <a:rPr lang="en-US" b="1" dirty="0" smtClean="0"/>
              <a:t>…in Him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wants us to have confidence…</a:t>
            </a:r>
          </a:p>
          <a:p>
            <a:r>
              <a:rPr lang="en-US" b="1" dirty="0" smtClean="0"/>
              <a:t>…in Him</a:t>
            </a:r>
          </a:p>
          <a:p>
            <a:r>
              <a:rPr lang="en-US" b="1" dirty="0" smtClean="0"/>
              <a:t>Satan wants us to take pride…</a:t>
            </a:r>
          </a:p>
          <a:p>
            <a:r>
              <a:rPr lang="en-US" b="1" dirty="0" smtClean="0"/>
              <a:t>…in ourselves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wants us to have confidence…</a:t>
            </a:r>
          </a:p>
          <a:p>
            <a:r>
              <a:rPr lang="en-US" b="1" dirty="0" smtClean="0"/>
              <a:t>…in Him</a:t>
            </a:r>
          </a:p>
          <a:p>
            <a:r>
              <a:rPr lang="en-US" b="1" dirty="0" smtClean="0"/>
              <a:t>Satan wants us to take pride…</a:t>
            </a:r>
          </a:p>
          <a:p>
            <a:r>
              <a:rPr lang="en-US" b="1" dirty="0" smtClean="0"/>
              <a:t>…in ourselves</a:t>
            </a:r>
          </a:p>
          <a:p>
            <a:r>
              <a:rPr lang="en-US" b="1" dirty="0" smtClean="0"/>
              <a:t>Confidence won’t change external factors…</a:t>
            </a:r>
          </a:p>
          <a:p>
            <a:r>
              <a:rPr lang="en-US" b="1" dirty="0" smtClean="0"/>
              <a:t>…but, it’ll prepare us for dealing with them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wants us to have confidence…</a:t>
            </a:r>
          </a:p>
          <a:p>
            <a:r>
              <a:rPr lang="en-US" b="1" dirty="0" smtClean="0"/>
              <a:t>…in Him</a:t>
            </a:r>
          </a:p>
          <a:p>
            <a:r>
              <a:rPr lang="en-US" b="1" dirty="0" smtClean="0"/>
              <a:t>Satan wants us to take pride…</a:t>
            </a:r>
          </a:p>
          <a:p>
            <a:r>
              <a:rPr lang="en-US" b="1" dirty="0" smtClean="0"/>
              <a:t>…in ourselves</a:t>
            </a:r>
          </a:p>
          <a:p>
            <a:r>
              <a:rPr lang="en-US" b="1" dirty="0" smtClean="0"/>
              <a:t>Confidence won’t change external factors…</a:t>
            </a:r>
          </a:p>
          <a:p>
            <a:r>
              <a:rPr lang="en-US" b="1" dirty="0" smtClean="0"/>
              <a:t>…but, it’ll prepare us for dealing with them</a:t>
            </a:r>
          </a:p>
          <a:p>
            <a:r>
              <a:rPr lang="en-US" b="1" dirty="0" smtClean="0"/>
              <a:t>How much </a:t>
            </a:r>
            <a:r>
              <a:rPr lang="en-US" b="1" u="sng" dirty="0" smtClean="0"/>
              <a:t>biblical</a:t>
            </a:r>
            <a:r>
              <a:rPr lang="en-US" b="1" dirty="0" smtClean="0"/>
              <a:t> confidence do you have?</a:t>
            </a:r>
            <a:endParaRPr lang="en-US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Bible tells us to have confidence</a:t>
            </a:r>
          </a:p>
          <a:p>
            <a:r>
              <a:rPr lang="en-US" b="1" dirty="0" smtClean="0"/>
              <a:t>However, as with so many other things, Satan tries to give us a cheap imitation: Pride</a:t>
            </a:r>
          </a:p>
          <a:p>
            <a:r>
              <a:rPr lang="en-US" b="1" dirty="0" smtClean="0"/>
              <a:t>What exactly </a:t>
            </a:r>
            <a:r>
              <a:rPr lang="en-US" b="1" u="sng" dirty="0" smtClean="0"/>
              <a:t>is</a:t>
            </a:r>
            <a:r>
              <a:rPr lang="en-US" b="1" dirty="0" smtClean="0"/>
              <a:t> biblical </a:t>
            </a:r>
            <a:r>
              <a:rPr lang="en-US" b="1" dirty="0" smtClean="0"/>
              <a:t>confidence?</a:t>
            </a:r>
            <a:endParaRPr lang="en-US" b="1" dirty="0" smtClean="0"/>
          </a:p>
          <a:p>
            <a:r>
              <a:rPr lang="en-US" b="1" dirty="0" smtClean="0"/>
              <a:t>And, how does it differ from </a:t>
            </a:r>
            <a:r>
              <a:rPr lang="en-US" b="1" dirty="0" smtClean="0"/>
              <a:t>pride?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Bible tells us to have confidence</a:t>
            </a:r>
          </a:p>
          <a:p>
            <a:r>
              <a:rPr lang="en-US" b="1" dirty="0" smtClean="0"/>
              <a:t>However, as with so many other things, Satan tries to give us a cheap imitation: Pride</a:t>
            </a:r>
          </a:p>
          <a:p>
            <a:r>
              <a:rPr lang="en-US" b="1" dirty="0" smtClean="0"/>
              <a:t>What exactly </a:t>
            </a:r>
            <a:r>
              <a:rPr lang="en-US" b="1" u="sng" dirty="0" smtClean="0"/>
              <a:t>is</a:t>
            </a:r>
            <a:r>
              <a:rPr lang="en-US" b="1" dirty="0" smtClean="0"/>
              <a:t> biblical </a:t>
            </a:r>
            <a:r>
              <a:rPr lang="en-US" b="1" dirty="0" smtClean="0"/>
              <a:t>confidence?</a:t>
            </a:r>
            <a:endParaRPr lang="en-US" b="1" dirty="0" smtClean="0"/>
          </a:p>
          <a:p>
            <a:r>
              <a:rPr lang="en-US" b="1" dirty="0" smtClean="0"/>
              <a:t>And, how does it differ from </a:t>
            </a:r>
            <a:r>
              <a:rPr lang="en-US" b="1" dirty="0" smtClean="0"/>
              <a:t>pride?</a:t>
            </a:r>
            <a:endParaRPr lang="en-US" b="1" dirty="0" smtClean="0"/>
          </a:p>
          <a:p>
            <a:r>
              <a:rPr lang="en-US" b="1" dirty="0" smtClean="0"/>
              <a:t>Should we have a measure of both?</a:t>
            </a:r>
          </a:p>
          <a:p>
            <a:r>
              <a:rPr lang="en-US" b="1" dirty="0" smtClean="0"/>
              <a:t>Let’s see what the Bible says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 Pride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Pride is </a:t>
            </a:r>
            <a:r>
              <a:rPr lang="en-US" b="1" u="sng" dirty="0" smtClean="0"/>
              <a:t>over</a:t>
            </a:r>
            <a:r>
              <a:rPr lang="en-US" b="1" dirty="0" smtClean="0"/>
              <a:t>-confidence</a:t>
            </a:r>
          </a:p>
          <a:p>
            <a:pPr lvl="1"/>
            <a:r>
              <a:rPr lang="en-US" b="1" dirty="0" smtClean="0"/>
              <a:t>Arrogance, haughtiness, conceit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 Pride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Pride is </a:t>
            </a:r>
            <a:r>
              <a:rPr lang="en-US" b="1" u="sng" dirty="0" smtClean="0"/>
              <a:t>over</a:t>
            </a:r>
            <a:r>
              <a:rPr lang="en-US" b="1" dirty="0" smtClean="0"/>
              <a:t>-confidence</a:t>
            </a:r>
          </a:p>
          <a:p>
            <a:pPr lvl="1"/>
            <a:r>
              <a:rPr lang="en-US" b="1" dirty="0" smtClean="0"/>
              <a:t>Arrogance, haughtiness, conceit</a:t>
            </a:r>
          </a:p>
          <a:p>
            <a:r>
              <a:rPr lang="en-US" b="1" dirty="0" smtClean="0"/>
              <a:t>Pride is an inflated view </a:t>
            </a:r>
          </a:p>
          <a:p>
            <a:pPr lvl="1"/>
            <a:r>
              <a:rPr lang="en-US" b="1" dirty="0" smtClean="0"/>
              <a:t>of self, possessions, etc.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 Pride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Pride is </a:t>
            </a:r>
            <a:r>
              <a:rPr lang="en-US" b="1" u="sng" dirty="0" smtClean="0"/>
              <a:t>over</a:t>
            </a:r>
            <a:r>
              <a:rPr lang="en-US" b="1" dirty="0" smtClean="0"/>
              <a:t>-confidence</a:t>
            </a:r>
          </a:p>
          <a:p>
            <a:pPr lvl="1"/>
            <a:r>
              <a:rPr lang="en-US" b="1" dirty="0" smtClean="0"/>
              <a:t>Arrogance, haughtiness, conceit</a:t>
            </a:r>
          </a:p>
          <a:p>
            <a:r>
              <a:rPr lang="en-US" b="1" dirty="0" smtClean="0"/>
              <a:t>Pride is an inflated view </a:t>
            </a:r>
          </a:p>
          <a:p>
            <a:pPr lvl="1"/>
            <a:r>
              <a:rPr lang="en-US" b="1" dirty="0" smtClean="0"/>
              <a:t>of self, possessions, etc.</a:t>
            </a:r>
          </a:p>
          <a:p>
            <a:r>
              <a:rPr lang="en-US" b="1" dirty="0" smtClean="0"/>
              <a:t>Pride is sinful </a:t>
            </a:r>
          </a:p>
          <a:p>
            <a:pPr lvl="1"/>
            <a:r>
              <a:rPr lang="en-US" b="1" dirty="0" smtClean="0"/>
              <a:t>Proverbs 16:18 – pride goes before a fall</a:t>
            </a:r>
          </a:p>
          <a:p>
            <a:pPr lvl="1"/>
            <a:r>
              <a:rPr lang="en-US" b="1" dirty="0" smtClean="0"/>
              <a:t>1 Tim 3:6 – condemnation incurred by the devil</a:t>
            </a:r>
            <a:endParaRPr lang="en-US" b="1" dirty="0"/>
          </a:p>
          <a:p>
            <a:pPr lvl="1"/>
            <a:r>
              <a:rPr lang="en-US" b="1" dirty="0" smtClean="0"/>
              <a:t>James 4:6 – God opposes the proud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Pride can manifest itself different ways</a:t>
            </a:r>
          </a:p>
          <a:p>
            <a:pPr lvl="1"/>
            <a:r>
              <a:rPr lang="en-US" b="1" dirty="0" smtClean="0"/>
              <a:t>Direct/Asserted – overt, boasting, arrogance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1156</Words>
  <Application>Microsoft Office PowerPoint</Application>
  <PresentationFormat>On-screen Show (4:3)</PresentationFormat>
  <Paragraphs>227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A Proper Confidence</vt:lpstr>
      <vt:lpstr>INTRODUCTION</vt:lpstr>
      <vt:lpstr>INTRODUCTION</vt:lpstr>
      <vt:lpstr>INTRODUCTION</vt:lpstr>
      <vt:lpstr>INTRODUCTION</vt:lpstr>
      <vt:lpstr>Not Pride</vt:lpstr>
      <vt:lpstr>Not Pride</vt:lpstr>
      <vt:lpstr>Not Pride</vt:lpstr>
      <vt:lpstr>Pride</vt:lpstr>
      <vt:lpstr>Pride</vt:lpstr>
      <vt:lpstr>Pride</vt:lpstr>
      <vt:lpstr>CONFIDENCE – ITS BASIS</vt:lpstr>
      <vt:lpstr>CONFIDENCE – ITS BASIS</vt:lpstr>
      <vt:lpstr>CONFIDENCE – ITS BASIS</vt:lpstr>
      <vt:lpstr>CONFIDENCE – ITS BASIS</vt:lpstr>
      <vt:lpstr>CONFIDENCE – ITS BASIS</vt:lpstr>
      <vt:lpstr>CONFIDENCE – ITS BASIS</vt:lpstr>
      <vt:lpstr>CONFIDENCE – ITS BASIS</vt:lpstr>
      <vt:lpstr>CONFIDENCE</vt:lpstr>
      <vt:lpstr>CONFIDENCE</vt:lpstr>
      <vt:lpstr>The tavern owner and the church</vt:lpstr>
      <vt:lpstr>The tavern owner and the church</vt:lpstr>
      <vt:lpstr>The tavern owner and the church</vt:lpstr>
      <vt:lpstr>CONFIDENCE</vt:lpstr>
      <vt:lpstr>CONFIDENCE</vt:lpstr>
      <vt:lpstr>CONFIDENCE</vt:lpstr>
      <vt:lpstr>CONFIDENCE</vt:lpstr>
      <vt:lpstr>CONFIDENCE</vt:lpstr>
      <vt:lpstr>CONFIDENCE</vt:lpstr>
      <vt:lpstr>CONFIDENCE</vt:lpstr>
      <vt:lpstr>CONFIDENCE</vt:lpstr>
      <vt:lpstr>CONCLUSION</vt:lpstr>
      <vt:lpstr>CONCLUSION</vt:lpstr>
      <vt:lpstr>CONCLUSION</vt:lpstr>
      <vt:lpstr>CONCLUSION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Proper Confidence</dc:title>
  <dc:creator>Pili</dc:creator>
  <cp:lastModifiedBy>Pili</cp:lastModifiedBy>
  <cp:revision>57</cp:revision>
  <dcterms:created xsi:type="dcterms:W3CDTF">2012-03-27T03:39:01Z</dcterms:created>
  <dcterms:modified xsi:type="dcterms:W3CDTF">2016-09-18T21:31:31Z</dcterms:modified>
</cp:coreProperties>
</file>