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6" r:id="rId5"/>
    <p:sldId id="260" r:id="rId6"/>
    <p:sldId id="290" r:id="rId7"/>
    <p:sldId id="268" r:id="rId8"/>
    <p:sldId id="261" r:id="rId9"/>
    <p:sldId id="269" r:id="rId10"/>
    <p:sldId id="262" r:id="rId11"/>
    <p:sldId id="270" r:id="rId12"/>
    <p:sldId id="271" r:id="rId13"/>
    <p:sldId id="272" r:id="rId14"/>
    <p:sldId id="264" r:id="rId15"/>
    <p:sldId id="273" r:id="rId16"/>
    <p:sldId id="274" r:id="rId17"/>
    <p:sldId id="275" r:id="rId18"/>
    <p:sldId id="263" r:id="rId19"/>
    <p:sldId id="277" r:id="rId20"/>
    <p:sldId id="278" r:id="rId21"/>
    <p:sldId id="279" r:id="rId22"/>
    <p:sldId id="280" r:id="rId23"/>
    <p:sldId id="281" r:id="rId24"/>
    <p:sldId id="276" r:id="rId25"/>
    <p:sldId id="282" r:id="rId26"/>
    <p:sldId id="283" r:id="rId27"/>
    <p:sldId id="285" r:id="rId28"/>
    <p:sldId id="286" r:id="rId29"/>
    <p:sldId id="287" r:id="rId30"/>
    <p:sldId id="284" r:id="rId31"/>
    <p:sldId id="289" r:id="rId32"/>
    <p:sldId id="265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C2E09-3FC8-4F32-97CC-AD603560D98C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0054-9280-46EF-8C89-80656CB9E8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sitive-attidt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" y="0"/>
            <a:ext cx="91059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A Proper Attitude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9144000" cy="1219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1 Corinthians 10:1-11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Real You (Prov. 23:7)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Because it reveals the real, inner you…</a:t>
            </a:r>
          </a:p>
          <a:p>
            <a:pPr lvl="1"/>
            <a:r>
              <a:rPr lang="en-US" b="1" dirty="0" smtClean="0"/>
              <a:t>God looks at the heart first (1 Samuel 16:7)</a:t>
            </a:r>
          </a:p>
          <a:p>
            <a:pPr lvl="1"/>
            <a:r>
              <a:rPr lang="en-US" b="1" dirty="0" smtClean="0"/>
              <a:t>Worshiping God requires spirit &amp; truth (John 4:24)</a:t>
            </a:r>
          </a:p>
          <a:p>
            <a:pPr lvl="1"/>
            <a:r>
              <a:rPr lang="en-US" b="1" dirty="0" smtClean="0"/>
              <a:t>You must love God with all your being (Mt. 22:38)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Real You (Prov. 23:7)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Because it reveals the real, inner you…</a:t>
            </a:r>
          </a:p>
          <a:p>
            <a:pPr lvl="1"/>
            <a:r>
              <a:rPr lang="en-US" b="1" dirty="0" smtClean="0"/>
              <a:t>God looks at the heart first (1 Samuel 16:7)</a:t>
            </a:r>
          </a:p>
          <a:p>
            <a:pPr lvl="1"/>
            <a:r>
              <a:rPr lang="en-US" b="1" dirty="0" smtClean="0"/>
              <a:t>Worshiping God requires spirit &amp; truth (John 4:24)</a:t>
            </a:r>
          </a:p>
          <a:p>
            <a:pPr lvl="1"/>
            <a:r>
              <a:rPr lang="en-US" b="1" dirty="0" smtClean="0"/>
              <a:t>You must love God with all your being (Mt. 22:38)</a:t>
            </a:r>
          </a:p>
          <a:p>
            <a:pPr lvl="1"/>
            <a:r>
              <a:rPr lang="en-US" b="1" dirty="0" smtClean="0"/>
              <a:t>In your dealings with others (see Matt 5, above)</a:t>
            </a:r>
          </a:p>
          <a:p>
            <a:pPr lvl="1"/>
            <a:r>
              <a:rPr lang="en-US" b="1" dirty="0" smtClean="0"/>
              <a:t>Manifests itself in many ways (ex: Pharisees-Mt 23)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Real You (Prov. 23:7)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Because it reveals the real, inner you…</a:t>
            </a:r>
          </a:p>
          <a:p>
            <a:pPr lvl="1"/>
            <a:r>
              <a:rPr lang="en-US" b="1" dirty="0" smtClean="0"/>
              <a:t>God looks at the heart first (1 Samuel 16:7)</a:t>
            </a:r>
          </a:p>
          <a:p>
            <a:pPr lvl="1"/>
            <a:r>
              <a:rPr lang="en-US" b="1" dirty="0" smtClean="0"/>
              <a:t>Worshiping God requires spirit &amp; truth (John 4:24)</a:t>
            </a:r>
          </a:p>
          <a:p>
            <a:pPr lvl="1"/>
            <a:r>
              <a:rPr lang="en-US" b="1" dirty="0" smtClean="0"/>
              <a:t>You must love God with all your being (Mt. 22:38)</a:t>
            </a:r>
          </a:p>
          <a:p>
            <a:pPr lvl="1"/>
            <a:r>
              <a:rPr lang="en-US" b="1" dirty="0" smtClean="0"/>
              <a:t>In your dealings with others (see Matt 5, above)</a:t>
            </a:r>
          </a:p>
          <a:p>
            <a:pPr lvl="1"/>
            <a:r>
              <a:rPr lang="en-US" b="1" dirty="0" smtClean="0"/>
              <a:t>Manifests itself in many ways (ex: Pharisees-Mt 23)</a:t>
            </a:r>
          </a:p>
          <a:p>
            <a:pPr lvl="1"/>
            <a:r>
              <a:rPr lang="en-US" b="1" dirty="0" smtClean="0"/>
              <a:t>Matthew 23:26</a:t>
            </a:r>
          </a:p>
          <a:p>
            <a:pPr lvl="2"/>
            <a:r>
              <a:rPr lang="en-US" b="1" dirty="0" smtClean="0"/>
              <a:t>This is why cleaning the inside is necessary</a:t>
            </a:r>
          </a:p>
          <a:p>
            <a:pPr lvl="2"/>
            <a:r>
              <a:rPr lang="en-US" b="1" dirty="0" smtClean="0"/>
              <a:t>…and, why it must be done first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Real You (Prov. 23:7)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Because it reveals the real, inner you…</a:t>
            </a:r>
          </a:p>
          <a:p>
            <a:pPr lvl="1"/>
            <a:r>
              <a:rPr lang="en-US" b="1" dirty="0" smtClean="0"/>
              <a:t>God looks at the heart first (1 Samuel 16:7)</a:t>
            </a:r>
          </a:p>
          <a:p>
            <a:pPr lvl="1"/>
            <a:r>
              <a:rPr lang="en-US" b="1" dirty="0" smtClean="0"/>
              <a:t>Worshiping God requires spirit &amp; truth (John 4:24)</a:t>
            </a:r>
          </a:p>
          <a:p>
            <a:pPr lvl="1"/>
            <a:r>
              <a:rPr lang="en-US" b="1" dirty="0" smtClean="0"/>
              <a:t>You must love God with all your being (Mt. 22:38)</a:t>
            </a:r>
          </a:p>
          <a:p>
            <a:pPr lvl="1"/>
            <a:r>
              <a:rPr lang="en-US" b="1" dirty="0" smtClean="0"/>
              <a:t>In your dealings with others (see Matt 5, above)</a:t>
            </a:r>
          </a:p>
          <a:p>
            <a:pPr lvl="1"/>
            <a:r>
              <a:rPr lang="en-US" b="1" dirty="0" smtClean="0"/>
              <a:t>Manifests itself in many ways (ex: Pharisees-Mt 23)</a:t>
            </a:r>
          </a:p>
          <a:p>
            <a:pPr lvl="1"/>
            <a:r>
              <a:rPr lang="en-US" b="1" dirty="0" smtClean="0"/>
              <a:t>Matthew 23:26</a:t>
            </a:r>
          </a:p>
          <a:p>
            <a:pPr lvl="2"/>
            <a:r>
              <a:rPr lang="en-US" b="1" dirty="0" smtClean="0"/>
              <a:t>This is why cleaning the inside is necessary</a:t>
            </a:r>
          </a:p>
          <a:p>
            <a:pPr lvl="2"/>
            <a:r>
              <a:rPr lang="en-US" b="1" dirty="0" smtClean="0"/>
              <a:t>…and, why it must be done first</a:t>
            </a:r>
          </a:p>
          <a:p>
            <a:pPr lvl="1"/>
            <a:r>
              <a:rPr lang="en-US" b="1" dirty="0" smtClean="0"/>
              <a:t>Example: a tipped-over glass (what’s inside)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Real You (Prov. 23:7)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People will react to your attitude</a:t>
            </a:r>
          </a:p>
          <a:p>
            <a:pPr lvl="1"/>
            <a:r>
              <a:rPr lang="en-US" b="1" dirty="0" smtClean="0"/>
              <a:t>“Actions speak louder than words”</a:t>
            </a:r>
          </a:p>
          <a:p>
            <a:pPr lvl="1"/>
            <a:r>
              <a:rPr lang="en-US" b="1" dirty="0" smtClean="0"/>
              <a:t>(refers to non-verbal manifestations of attitude)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Real You (Prov. 23:7)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People will react to your attitude</a:t>
            </a:r>
          </a:p>
          <a:p>
            <a:pPr lvl="1"/>
            <a:r>
              <a:rPr lang="en-US" b="1" dirty="0" smtClean="0"/>
              <a:t>“Actions speak louder than words”</a:t>
            </a:r>
          </a:p>
          <a:p>
            <a:pPr lvl="1"/>
            <a:r>
              <a:rPr lang="en-US" b="1" dirty="0" smtClean="0"/>
              <a:t>(refers to non-verbal manifestations of attitude)</a:t>
            </a:r>
          </a:p>
          <a:p>
            <a:pPr lvl="1"/>
            <a:r>
              <a:rPr lang="en-US" b="1" dirty="0" smtClean="0"/>
              <a:t>“Victim mentality”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Real You (Prov. 23:7)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People will react to your attitude</a:t>
            </a:r>
          </a:p>
          <a:p>
            <a:pPr lvl="1"/>
            <a:r>
              <a:rPr lang="en-US" b="1" dirty="0" smtClean="0"/>
              <a:t>“Actions speak louder than words”</a:t>
            </a:r>
          </a:p>
          <a:p>
            <a:pPr lvl="1"/>
            <a:r>
              <a:rPr lang="en-US" b="1" dirty="0" smtClean="0"/>
              <a:t>(refers to non-verbal manifestations of attitude)</a:t>
            </a:r>
          </a:p>
          <a:p>
            <a:pPr lvl="1"/>
            <a:r>
              <a:rPr lang="en-US" b="1" dirty="0" smtClean="0"/>
              <a:t>“Victim mentality”</a:t>
            </a:r>
          </a:p>
          <a:p>
            <a:pPr lvl="1"/>
            <a:r>
              <a:rPr lang="en-US" b="1" dirty="0" smtClean="0"/>
              <a:t>Diff. between: “I’ll get right on it” (w/a good attitude) and “I’ll get right on it” (w/a bad/angry attitude)  and “I’ll get right on it” (frightened)</a:t>
            </a:r>
          </a:p>
          <a:p>
            <a:pPr lvl="1"/>
            <a:r>
              <a:rPr lang="en-US" b="1" dirty="0" smtClean="0"/>
              <a:t>…bored/etc.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Real You (Prov. 23:7)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People will react to your attitude</a:t>
            </a:r>
          </a:p>
          <a:p>
            <a:pPr lvl="1"/>
            <a:r>
              <a:rPr lang="en-US" b="1" dirty="0" smtClean="0"/>
              <a:t>“Actions speak louder than words”</a:t>
            </a:r>
          </a:p>
          <a:p>
            <a:pPr lvl="1"/>
            <a:r>
              <a:rPr lang="en-US" b="1" dirty="0" smtClean="0"/>
              <a:t>(refers to non-verbal manifestations of attitude)</a:t>
            </a:r>
          </a:p>
          <a:p>
            <a:pPr lvl="1"/>
            <a:r>
              <a:rPr lang="en-US" b="1" dirty="0" smtClean="0"/>
              <a:t>“Victim mentality”</a:t>
            </a:r>
          </a:p>
          <a:p>
            <a:pPr lvl="1"/>
            <a:r>
              <a:rPr lang="en-US" b="1" dirty="0" smtClean="0"/>
              <a:t>Diff. between: “I’ll get right on it” (w/a good attitude) and “I’ll get right on it” (w/a bad/angry attitude)  and “I’ll get right on it” (frightened)</a:t>
            </a:r>
          </a:p>
          <a:p>
            <a:pPr lvl="1"/>
            <a:r>
              <a:rPr lang="en-US" b="1" dirty="0" smtClean="0"/>
              <a:t>…bored/etc.</a:t>
            </a:r>
          </a:p>
          <a:p>
            <a:r>
              <a:rPr lang="en-US" b="1" dirty="0" smtClean="0"/>
              <a:t>My siblings and I would often get in trouble for saying “Yes, mom.”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Trouble-maker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Makes trouble for others</a:t>
            </a:r>
          </a:p>
          <a:p>
            <a:pPr lvl="1"/>
            <a:r>
              <a:rPr lang="en-US" b="1" dirty="0" smtClean="0"/>
              <a:t>Numbers 12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Trouble-maker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Makes trouble for others</a:t>
            </a:r>
          </a:p>
          <a:p>
            <a:pPr lvl="1"/>
            <a:r>
              <a:rPr lang="en-US" b="1" dirty="0" smtClean="0"/>
              <a:t>Numbers 12 (</a:t>
            </a:r>
            <a:r>
              <a:rPr lang="en-US" b="1" u="sng" dirty="0" smtClean="0"/>
              <a:t>excuse</a:t>
            </a:r>
            <a:r>
              <a:rPr lang="en-US" b="1" dirty="0" smtClean="0"/>
              <a:t>: Moses married a Cushite)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One of the most fundamental aspects of a godly character is attitude</a:t>
            </a:r>
          </a:p>
          <a:p>
            <a:pPr lvl="1"/>
            <a:r>
              <a:rPr lang="en-US" b="1" dirty="0" smtClean="0"/>
              <a:t>Often overlooked/ignored in ourselves</a:t>
            </a:r>
          </a:p>
          <a:p>
            <a:pPr lvl="1"/>
            <a:r>
              <a:rPr lang="en-US" b="1" dirty="0" smtClean="0"/>
              <a:t>Yet, of primary importance in first impressions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Trouble-maker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Makes trouble for others</a:t>
            </a:r>
          </a:p>
          <a:p>
            <a:pPr lvl="1"/>
            <a:r>
              <a:rPr lang="en-US" b="1" dirty="0" smtClean="0"/>
              <a:t>Numbers 12 (</a:t>
            </a:r>
            <a:r>
              <a:rPr lang="en-US" b="1" u="sng" dirty="0" smtClean="0"/>
              <a:t>excuse</a:t>
            </a:r>
            <a:r>
              <a:rPr lang="en-US" b="1" dirty="0" smtClean="0"/>
              <a:t>: Moses married a Cushite)</a:t>
            </a:r>
          </a:p>
          <a:p>
            <a:pPr lvl="2"/>
            <a:r>
              <a:rPr lang="en-US" b="1" dirty="0" smtClean="0"/>
              <a:t>Miriam and Aaron grumble against Moses</a:t>
            </a:r>
          </a:p>
          <a:p>
            <a:pPr lvl="2"/>
            <a:r>
              <a:rPr lang="en-US" b="1" dirty="0" smtClean="0"/>
              <a:t>It spread to Aaron, it was aimed at Moses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Trouble-maker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Makes trouble for others</a:t>
            </a:r>
          </a:p>
          <a:p>
            <a:pPr lvl="1"/>
            <a:r>
              <a:rPr lang="en-US" b="1" dirty="0" smtClean="0"/>
              <a:t>Numbers 12 (</a:t>
            </a:r>
            <a:r>
              <a:rPr lang="en-US" b="1" u="sng" dirty="0" smtClean="0"/>
              <a:t>excuse</a:t>
            </a:r>
            <a:r>
              <a:rPr lang="en-US" b="1" dirty="0" smtClean="0"/>
              <a:t>: Moses married a Cushite)</a:t>
            </a:r>
          </a:p>
          <a:p>
            <a:pPr lvl="2"/>
            <a:r>
              <a:rPr lang="en-US" b="1" dirty="0" smtClean="0"/>
              <a:t>Miriam and Aaron grumble against Moses</a:t>
            </a:r>
          </a:p>
          <a:p>
            <a:pPr lvl="2"/>
            <a:r>
              <a:rPr lang="en-US" b="1" dirty="0" smtClean="0"/>
              <a:t>It spread to Aaron, it was aimed at Moses</a:t>
            </a:r>
          </a:p>
          <a:p>
            <a:pPr lvl="1"/>
            <a:r>
              <a:rPr lang="en-US" b="1" dirty="0" smtClean="0"/>
              <a:t>1 Corinthians 10 (</a:t>
            </a:r>
            <a:r>
              <a:rPr lang="en-US" b="1" u="sng" dirty="0" smtClean="0"/>
              <a:t>excuse</a:t>
            </a:r>
            <a:r>
              <a:rPr lang="en-US" b="1" dirty="0" smtClean="0"/>
              <a:t>: we are all equally holy)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Trouble-maker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Makes trouble for others</a:t>
            </a:r>
          </a:p>
          <a:p>
            <a:pPr lvl="1"/>
            <a:r>
              <a:rPr lang="en-US" b="1" dirty="0" smtClean="0"/>
              <a:t>Numbers 12 (</a:t>
            </a:r>
            <a:r>
              <a:rPr lang="en-US" b="1" u="sng" dirty="0" smtClean="0"/>
              <a:t>excuse</a:t>
            </a:r>
            <a:r>
              <a:rPr lang="en-US" b="1" dirty="0" smtClean="0"/>
              <a:t>: Moses married a Cushite)</a:t>
            </a:r>
          </a:p>
          <a:p>
            <a:pPr lvl="2"/>
            <a:r>
              <a:rPr lang="en-US" b="1" dirty="0" smtClean="0"/>
              <a:t>Miriam and Aaron grumble against Moses</a:t>
            </a:r>
          </a:p>
          <a:p>
            <a:pPr lvl="2"/>
            <a:r>
              <a:rPr lang="en-US" b="1" dirty="0" smtClean="0"/>
              <a:t>It spread to Aaron, it was aimed at Moses</a:t>
            </a:r>
          </a:p>
          <a:p>
            <a:pPr lvl="1"/>
            <a:r>
              <a:rPr lang="en-US" b="1" dirty="0" smtClean="0"/>
              <a:t>1 Corinthians 10 (</a:t>
            </a:r>
            <a:r>
              <a:rPr lang="en-US" b="1" u="sng" dirty="0" smtClean="0"/>
              <a:t>excuse</a:t>
            </a:r>
            <a:r>
              <a:rPr lang="en-US" b="1" dirty="0" smtClean="0"/>
              <a:t>: we are all equally holy)</a:t>
            </a:r>
          </a:p>
          <a:p>
            <a:pPr lvl="2"/>
            <a:r>
              <a:rPr lang="en-US" b="1" dirty="0" smtClean="0"/>
              <a:t>Numbers 16- Korah seemed to be the leader, other Levites his cohorts, plus leaders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Trouble-maker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Makes trouble for others</a:t>
            </a:r>
          </a:p>
          <a:p>
            <a:pPr lvl="1"/>
            <a:r>
              <a:rPr lang="en-US" b="1" dirty="0" smtClean="0"/>
              <a:t>Numbers 12 (</a:t>
            </a:r>
            <a:r>
              <a:rPr lang="en-US" b="1" u="sng" dirty="0" smtClean="0"/>
              <a:t>excuse</a:t>
            </a:r>
            <a:r>
              <a:rPr lang="en-US" b="1" dirty="0" smtClean="0"/>
              <a:t>: Moses married a Cushite)</a:t>
            </a:r>
          </a:p>
          <a:p>
            <a:pPr lvl="2"/>
            <a:r>
              <a:rPr lang="en-US" b="1" dirty="0" smtClean="0"/>
              <a:t>Miriam and Aaron grumble against Moses</a:t>
            </a:r>
          </a:p>
          <a:p>
            <a:pPr lvl="2"/>
            <a:r>
              <a:rPr lang="en-US" b="1" dirty="0" smtClean="0"/>
              <a:t>It spread to Aaron, it was aimed at Moses</a:t>
            </a:r>
          </a:p>
          <a:p>
            <a:pPr lvl="1"/>
            <a:r>
              <a:rPr lang="en-US" b="1" dirty="0" smtClean="0"/>
              <a:t>1 Corinthians 10 (</a:t>
            </a:r>
            <a:r>
              <a:rPr lang="en-US" b="1" u="sng" dirty="0" smtClean="0"/>
              <a:t>excuse</a:t>
            </a:r>
            <a:r>
              <a:rPr lang="en-US" b="1" dirty="0" smtClean="0"/>
              <a:t>: we are all equally holy)</a:t>
            </a:r>
          </a:p>
          <a:p>
            <a:pPr lvl="2"/>
            <a:r>
              <a:rPr lang="en-US" b="1" dirty="0" smtClean="0"/>
              <a:t>Numbers 16- Korah seemed to be the leader, other Levites his cohorts, plus leaders</a:t>
            </a:r>
          </a:p>
          <a:p>
            <a:pPr lvl="1"/>
            <a:r>
              <a:rPr lang="en-US" b="1" dirty="0" smtClean="0"/>
              <a:t>1 Samuel 8 (</a:t>
            </a:r>
            <a:r>
              <a:rPr lang="en-US" b="1" u="sng" dirty="0" smtClean="0"/>
              <a:t>excuse</a:t>
            </a:r>
            <a:r>
              <a:rPr lang="en-US" b="1" dirty="0" smtClean="0"/>
              <a:t>: your children are evil)</a:t>
            </a:r>
          </a:p>
          <a:p>
            <a:pPr lvl="2"/>
            <a:r>
              <a:rPr lang="en-US" b="1" dirty="0" smtClean="0"/>
              <a:t>Samuel’s children </a:t>
            </a:r>
            <a:r>
              <a:rPr lang="en-US" b="1" u="sng" dirty="0" smtClean="0"/>
              <a:t>were</a:t>
            </a:r>
            <a:r>
              <a:rPr lang="en-US" b="1" dirty="0" smtClean="0"/>
              <a:t> guilty</a:t>
            </a:r>
          </a:p>
          <a:p>
            <a:pPr lvl="2"/>
            <a:r>
              <a:rPr lang="en-US" b="1" dirty="0" smtClean="0"/>
              <a:t>“We want a king like the nations”- verse 5</a:t>
            </a:r>
          </a:p>
          <a:p>
            <a:pPr lvl="2"/>
            <a:r>
              <a:rPr lang="en-US" b="1" dirty="0" smtClean="0"/>
              <a:t>They have not rejected you,…but Me – verse 7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Trouble-maker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Makes trouble for himself/herself</a:t>
            </a:r>
          </a:p>
          <a:p>
            <a:pPr lvl="1"/>
            <a:r>
              <a:rPr lang="en-US" b="1" dirty="0" smtClean="0"/>
              <a:t>Numbers 12</a:t>
            </a:r>
          </a:p>
          <a:p>
            <a:pPr lvl="2"/>
            <a:r>
              <a:rPr lang="en-US" b="1" dirty="0" smtClean="0"/>
              <a:t>Miriam and Aaron were called out, not Moses</a:t>
            </a:r>
          </a:p>
          <a:p>
            <a:pPr lvl="2"/>
            <a:r>
              <a:rPr lang="en-US" b="1" dirty="0" smtClean="0"/>
              <a:t>Miriam was punished with leprosy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Trouble-maker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Makes trouble for himself/herself</a:t>
            </a:r>
          </a:p>
          <a:p>
            <a:pPr lvl="1"/>
            <a:r>
              <a:rPr lang="en-US" b="1" dirty="0" smtClean="0"/>
              <a:t>Numbers 12</a:t>
            </a:r>
          </a:p>
          <a:p>
            <a:pPr lvl="2"/>
            <a:r>
              <a:rPr lang="en-US" b="1" dirty="0" smtClean="0"/>
              <a:t>Miriam and Aaron were called out, not Moses</a:t>
            </a:r>
          </a:p>
          <a:p>
            <a:pPr lvl="2"/>
            <a:r>
              <a:rPr lang="en-US" b="1" dirty="0" smtClean="0"/>
              <a:t>Miriam was punished with leprosy</a:t>
            </a:r>
          </a:p>
          <a:p>
            <a:pPr lvl="1"/>
            <a:r>
              <a:rPr lang="en-US" b="1" dirty="0" smtClean="0"/>
              <a:t>1 Corinthians 10</a:t>
            </a:r>
          </a:p>
          <a:p>
            <a:pPr lvl="2"/>
            <a:r>
              <a:rPr lang="en-US" b="1" dirty="0" smtClean="0"/>
              <a:t>Korah, Abiram, Dathan were punished, not Moses</a:t>
            </a:r>
          </a:p>
          <a:p>
            <a:pPr lvl="2"/>
            <a:r>
              <a:rPr lang="en-US" b="1" dirty="0" smtClean="0"/>
              <a:t>Their families, etc.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Trouble-maker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Makes trouble for himself/herself</a:t>
            </a:r>
          </a:p>
          <a:p>
            <a:pPr lvl="1"/>
            <a:r>
              <a:rPr lang="en-US" b="1" dirty="0" smtClean="0"/>
              <a:t>Numbers 12</a:t>
            </a:r>
          </a:p>
          <a:p>
            <a:pPr lvl="2"/>
            <a:r>
              <a:rPr lang="en-US" b="1" dirty="0" smtClean="0"/>
              <a:t>Miriam and Aaron were called out, not Moses</a:t>
            </a:r>
          </a:p>
          <a:p>
            <a:pPr lvl="2"/>
            <a:r>
              <a:rPr lang="en-US" b="1" dirty="0" smtClean="0"/>
              <a:t>Miriam was punished with leprosy</a:t>
            </a:r>
          </a:p>
          <a:p>
            <a:pPr lvl="1"/>
            <a:r>
              <a:rPr lang="en-US" b="1" dirty="0" smtClean="0"/>
              <a:t>1 Corinthians 10</a:t>
            </a:r>
          </a:p>
          <a:p>
            <a:pPr lvl="2"/>
            <a:r>
              <a:rPr lang="en-US" b="1" dirty="0" smtClean="0"/>
              <a:t>Korah, Abiram, Dathan were punished, not Moses</a:t>
            </a:r>
          </a:p>
          <a:p>
            <a:pPr lvl="2"/>
            <a:r>
              <a:rPr lang="en-US" b="1" dirty="0" smtClean="0"/>
              <a:t>Their families, etc.</a:t>
            </a:r>
          </a:p>
          <a:p>
            <a:pPr lvl="1"/>
            <a:r>
              <a:rPr lang="en-US" b="1" dirty="0" smtClean="0"/>
              <a:t>1 Samuel 8</a:t>
            </a:r>
          </a:p>
          <a:p>
            <a:pPr lvl="2"/>
            <a:r>
              <a:rPr lang="en-US" b="1" dirty="0" smtClean="0"/>
              <a:t>God was displeased with Israel, not Samuel</a:t>
            </a:r>
          </a:p>
          <a:p>
            <a:pPr lvl="2"/>
            <a:r>
              <a:rPr lang="en-US" b="1" dirty="0" smtClean="0"/>
              <a:t>(On this occasion)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Have Jesus as your example</a:t>
            </a:r>
          </a:p>
          <a:p>
            <a:pPr lvl="1"/>
            <a:r>
              <a:rPr lang="en-US" b="1" dirty="0" smtClean="0"/>
              <a:t>Philippians 2:3-7</a:t>
            </a:r>
          </a:p>
          <a:p>
            <a:pPr lvl="1"/>
            <a:r>
              <a:rPr lang="en-US" b="1" dirty="0" smtClean="0"/>
              <a:t>Matthew 11:28 – give it to Jesus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Have Jesus as your example</a:t>
            </a:r>
          </a:p>
          <a:p>
            <a:pPr lvl="1"/>
            <a:r>
              <a:rPr lang="en-US" b="1" dirty="0" smtClean="0"/>
              <a:t>Philippians 2:3-7</a:t>
            </a:r>
          </a:p>
          <a:p>
            <a:pPr lvl="1"/>
            <a:r>
              <a:rPr lang="en-US" b="1" dirty="0" smtClean="0"/>
              <a:t>Matthew 11:28 – give it to Jesus</a:t>
            </a:r>
          </a:p>
          <a:p>
            <a:r>
              <a:rPr lang="en-US" b="1" dirty="0" smtClean="0"/>
              <a:t>G.I.G.O.</a:t>
            </a:r>
          </a:p>
          <a:p>
            <a:pPr lvl="1"/>
            <a:r>
              <a:rPr lang="en-US" b="1" dirty="0" smtClean="0"/>
              <a:t>Computer term: Garbage In-Garbage Out</a:t>
            </a:r>
          </a:p>
          <a:p>
            <a:pPr lvl="1"/>
            <a:r>
              <a:rPr lang="en-US" b="1" dirty="0" smtClean="0"/>
              <a:t>Philippians 4:8-9 – Good things In-Good things Out (notice Titus 1:15)</a:t>
            </a:r>
          </a:p>
          <a:p>
            <a:pPr lvl="1"/>
            <a:r>
              <a:rPr lang="en-US" b="1" dirty="0" smtClean="0"/>
              <a:t>The same rain that is cursed by one man is welcomed by another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Have Jesus as your example</a:t>
            </a:r>
          </a:p>
          <a:p>
            <a:pPr lvl="1"/>
            <a:r>
              <a:rPr lang="en-US" b="1" dirty="0" smtClean="0"/>
              <a:t>Philippians 2:3-7</a:t>
            </a:r>
          </a:p>
          <a:p>
            <a:pPr lvl="1"/>
            <a:r>
              <a:rPr lang="en-US" b="1" dirty="0" smtClean="0"/>
              <a:t>Matthew 11:28 – give it to Jesus</a:t>
            </a:r>
          </a:p>
          <a:p>
            <a:r>
              <a:rPr lang="en-US" b="1" dirty="0" smtClean="0"/>
              <a:t>G.I.G.O.</a:t>
            </a:r>
          </a:p>
          <a:p>
            <a:pPr lvl="1"/>
            <a:r>
              <a:rPr lang="en-US" b="1" dirty="0" smtClean="0"/>
              <a:t>Computer term: Garbage In-Garbage Out</a:t>
            </a:r>
          </a:p>
          <a:p>
            <a:pPr lvl="1"/>
            <a:r>
              <a:rPr lang="en-US" b="1" dirty="0" smtClean="0"/>
              <a:t>Philippians 4:8-9 – Good things In-Good things Out (notice Titus 1:15)</a:t>
            </a:r>
          </a:p>
          <a:p>
            <a:pPr lvl="1"/>
            <a:r>
              <a:rPr lang="en-US" b="1" dirty="0" smtClean="0"/>
              <a:t>The same rain that is cursed by one man is welcomed by another</a:t>
            </a:r>
          </a:p>
          <a:p>
            <a:pPr lvl="1"/>
            <a:r>
              <a:rPr lang="en-US" b="1" dirty="0" smtClean="0"/>
              <a:t>Note: children </a:t>
            </a:r>
            <a:r>
              <a:rPr lang="en-US" b="1" u="sng" dirty="0" smtClean="0"/>
              <a:t>learn</a:t>
            </a:r>
            <a:r>
              <a:rPr lang="en-US" b="1" dirty="0" smtClean="0"/>
              <a:t> many of their attitudes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One of the most fundamental aspects of a godly character is attitude</a:t>
            </a:r>
          </a:p>
          <a:p>
            <a:pPr lvl="1"/>
            <a:r>
              <a:rPr lang="en-US" b="1" dirty="0" smtClean="0"/>
              <a:t>Often overlooked/ignored in ourselves</a:t>
            </a:r>
          </a:p>
          <a:p>
            <a:pPr lvl="1"/>
            <a:r>
              <a:rPr lang="en-US" b="1" dirty="0" smtClean="0"/>
              <a:t>Yet, of primary importance in first impressions (they are like parachutes – you’ve got to get it right the first time! Or, the consequences are all bad.)</a:t>
            </a: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Decide today to have a proper attitude</a:t>
            </a:r>
          </a:p>
          <a:p>
            <a:pPr lvl="1"/>
            <a:r>
              <a:rPr lang="en-US" b="1" dirty="0" smtClean="0"/>
              <a:t>“The little engine that could”</a:t>
            </a:r>
          </a:p>
          <a:p>
            <a:pPr lvl="1"/>
            <a:r>
              <a:rPr lang="en-US" b="1" dirty="0" smtClean="0"/>
              <a:t>Good attitudes are contagious, too – 1 Peter 3:1-2</a:t>
            </a:r>
          </a:p>
          <a:p>
            <a:pPr lvl="1"/>
            <a:r>
              <a:rPr lang="en-US" b="1" dirty="0" smtClean="0"/>
              <a:t>You can have peace in the midst of the storm</a:t>
            </a:r>
          </a:p>
          <a:p>
            <a:pPr lvl="1"/>
            <a:r>
              <a:rPr lang="en-US" b="1" dirty="0" smtClean="0"/>
              <a:t>You can have joy in a troubled world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Decide today to have a proper attitude</a:t>
            </a:r>
          </a:p>
          <a:p>
            <a:pPr lvl="1"/>
            <a:r>
              <a:rPr lang="en-US" b="1" dirty="0" smtClean="0"/>
              <a:t>“The little engine that could”</a:t>
            </a:r>
          </a:p>
          <a:p>
            <a:pPr lvl="1"/>
            <a:r>
              <a:rPr lang="en-US" b="1" dirty="0" smtClean="0"/>
              <a:t>Good attitudes are contagious, too – 1 Peter 3:1-2</a:t>
            </a:r>
          </a:p>
          <a:p>
            <a:pPr lvl="1"/>
            <a:r>
              <a:rPr lang="en-US" b="1" dirty="0" smtClean="0"/>
              <a:t>You can have peace in the midst of the storm</a:t>
            </a:r>
          </a:p>
          <a:p>
            <a:pPr lvl="1"/>
            <a:r>
              <a:rPr lang="en-US" b="1" dirty="0" smtClean="0"/>
              <a:t>You can have joy in a troubled world</a:t>
            </a:r>
          </a:p>
          <a:p>
            <a:pPr lvl="1"/>
            <a:r>
              <a:rPr lang="en-US" b="1" dirty="0" smtClean="0"/>
              <a:t>You </a:t>
            </a:r>
            <a:r>
              <a:rPr lang="en-US" b="1" u="sng" dirty="0" smtClean="0"/>
              <a:t>cannot</a:t>
            </a:r>
            <a:r>
              <a:rPr lang="en-US" b="1" dirty="0" smtClean="0"/>
              <a:t> </a:t>
            </a:r>
            <a:r>
              <a:rPr lang="en-US" b="1" u="sng" dirty="0" smtClean="0"/>
              <a:t>control</a:t>
            </a:r>
            <a:r>
              <a:rPr lang="en-US" b="1" dirty="0" smtClean="0"/>
              <a:t> external factors, but you </a:t>
            </a:r>
            <a:r>
              <a:rPr lang="en-US" b="1" u="sng" dirty="0" smtClean="0"/>
              <a:t>can control</a:t>
            </a:r>
            <a:r>
              <a:rPr lang="en-US" b="1" dirty="0" smtClean="0"/>
              <a:t> your attitude in how you deal with them</a:t>
            </a:r>
          </a:p>
          <a:p>
            <a:pPr lvl="1"/>
            <a:r>
              <a:rPr lang="en-US" b="1" dirty="0" smtClean="0"/>
              <a:t>Take charge of your thoughts (clean the inside)</a:t>
            </a:r>
          </a:p>
          <a:p>
            <a:pPr lvl="1"/>
            <a:r>
              <a:rPr lang="en-US" b="1" dirty="0" smtClean="0"/>
              <a:t>Then, let it come out in word and deed</a:t>
            </a:r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Our attitude paints everything around us</a:t>
            </a:r>
          </a:p>
          <a:p>
            <a:pPr lvl="1"/>
            <a:r>
              <a:rPr lang="en-US" b="1" dirty="0" smtClean="0"/>
              <a:t>Others react to our unspoken attitude</a:t>
            </a:r>
          </a:p>
          <a:p>
            <a:pPr lvl="1"/>
            <a:r>
              <a:rPr lang="en-US" b="1" dirty="0" smtClean="0"/>
              <a:t>Animals (bees, dogs, etc.) react to phys. changes</a:t>
            </a:r>
          </a:p>
          <a:p>
            <a:r>
              <a:rPr lang="en-US" b="1" dirty="0" smtClean="0"/>
              <a:t>God looks at the heart </a:t>
            </a:r>
          </a:p>
          <a:p>
            <a:r>
              <a:rPr lang="en-US" b="1" dirty="0" smtClean="0"/>
              <a:t>If Satan can get you to have a bad attitude…</a:t>
            </a:r>
          </a:p>
          <a:p>
            <a:r>
              <a:rPr lang="en-US" b="1" dirty="0" smtClean="0"/>
              <a:t>G.I.G.O.</a:t>
            </a:r>
          </a:p>
          <a:p>
            <a:r>
              <a:rPr lang="en-US" b="1" dirty="0" smtClean="0"/>
              <a:t>The glass is half full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One of the most fundamental aspects of a godly character is attitude</a:t>
            </a:r>
          </a:p>
          <a:p>
            <a:pPr lvl="1"/>
            <a:r>
              <a:rPr lang="en-US" b="1" dirty="0" smtClean="0"/>
              <a:t>Often overlooked/ignored in ourselves</a:t>
            </a:r>
          </a:p>
          <a:p>
            <a:pPr lvl="1"/>
            <a:r>
              <a:rPr lang="en-US" b="1" dirty="0" smtClean="0"/>
              <a:t>Yet, of primary importance in first impressions</a:t>
            </a:r>
            <a:endParaRPr lang="en-US" b="1" dirty="0"/>
          </a:p>
          <a:p>
            <a:r>
              <a:rPr lang="en-US" b="1" dirty="0" smtClean="0"/>
              <a:t>Attitude is often the difference between:</a:t>
            </a:r>
          </a:p>
          <a:p>
            <a:pPr lvl="1"/>
            <a:r>
              <a:rPr lang="en-US" b="1" dirty="0" smtClean="0"/>
              <a:t>Winning or losing, in sports</a:t>
            </a:r>
          </a:p>
          <a:p>
            <a:pPr lvl="1"/>
            <a:r>
              <a:rPr lang="en-US" b="1" dirty="0" smtClean="0"/>
              <a:t>An “A” or an “F”, in school</a:t>
            </a:r>
          </a:p>
          <a:p>
            <a:pPr lvl="1"/>
            <a:r>
              <a:rPr lang="en-US" b="1" dirty="0" smtClean="0"/>
              <a:t>A promotion or being passed over, on your job</a:t>
            </a:r>
          </a:p>
          <a:p>
            <a:pPr lvl="1"/>
            <a:r>
              <a:rPr lang="en-US" b="1" dirty="0" smtClean="0"/>
              <a:t>Overcoming or succumbing to a disease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right attitude affects our relationships</a:t>
            </a:r>
          </a:p>
          <a:p>
            <a:pPr lvl="1"/>
            <a:r>
              <a:rPr lang="en-US" b="1" dirty="0" smtClean="0"/>
              <a:t>With God</a:t>
            </a:r>
          </a:p>
          <a:p>
            <a:pPr lvl="1"/>
            <a:r>
              <a:rPr lang="en-US" b="1" dirty="0" smtClean="0"/>
              <a:t>With family/self</a:t>
            </a:r>
          </a:p>
          <a:p>
            <a:pPr lvl="1"/>
            <a:r>
              <a:rPr lang="en-US" b="1" dirty="0" smtClean="0"/>
              <a:t>With neighbors/friends</a:t>
            </a:r>
          </a:p>
          <a:p>
            <a:pPr lvl="1"/>
            <a:r>
              <a:rPr lang="en-US" b="1" dirty="0" smtClean="0"/>
              <a:t>With strangers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right attitude affects our relationships</a:t>
            </a:r>
          </a:p>
          <a:p>
            <a:pPr lvl="1"/>
            <a:r>
              <a:rPr lang="en-US" b="1" dirty="0" smtClean="0"/>
              <a:t>With God</a:t>
            </a:r>
          </a:p>
          <a:p>
            <a:pPr lvl="1"/>
            <a:r>
              <a:rPr lang="en-US" b="1" dirty="0" smtClean="0"/>
              <a:t>With family/self</a:t>
            </a:r>
          </a:p>
          <a:p>
            <a:pPr lvl="1"/>
            <a:r>
              <a:rPr lang="en-US" b="1" dirty="0" smtClean="0"/>
              <a:t>With neighbors/friends</a:t>
            </a:r>
          </a:p>
          <a:p>
            <a:pPr lvl="1"/>
            <a:r>
              <a:rPr lang="en-US" b="1" dirty="0" smtClean="0"/>
              <a:t>With strangers</a:t>
            </a:r>
          </a:p>
          <a:p>
            <a:pPr lvl="1"/>
            <a:r>
              <a:rPr lang="en-US" b="1" dirty="0" smtClean="0"/>
              <a:t>1 Corinthians 5:6; 15:33, etc.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 right attitude affects our relationships</a:t>
            </a:r>
          </a:p>
          <a:p>
            <a:pPr lvl="1"/>
            <a:r>
              <a:rPr lang="en-US" b="1" dirty="0" smtClean="0"/>
              <a:t>With God</a:t>
            </a:r>
          </a:p>
          <a:p>
            <a:pPr lvl="1"/>
            <a:r>
              <a:rPr lang="en-US" b="1" dirty="0" smtClean="0"/>
              <a:t>With family/self</a:t>
            </a:r>
          </a:p>
          <a:p>
            <a:pPr lvl="1"/>
            <a:r>
              <a:rPr lang="en-US" b="1" dirty="0" smtClean="0"/>
              <a:t>With neighbors/friends</a:t>
            </a:r>
          </a:p>
          <a:p>
            <a:pPr lvl="1"/>
            <a:r>
              <a:rPr lang="en-US" b="1" dirty="0" smtClean="0"/>
              <a:t>With strangers</a:t>
            </a:r>
          </a:p>
          <a:p>
            <a:pPr lvl="1"/>
            <a:r>
              <a:rPr lang="en-US" b="1" dirty="0" smtClean="0"/>
              <a:t>1 Corinthians 5:6; 15:33, etc.</a:t>
            </a:r>
            <a:endParaRPr lang="en-US" b="1" dirty="0"/>
          </a:p>
          <a:p>
            <a:r>
              <a:rPr lang="en-US" b="1" dirty="0" smtClean="0"/>
              <a:t>“Patience is not the ability to wait, but the ability to keep a </a:t>
            </a:r>
            <a:r>
              <a:rPr lang="en-US" b="1" u="sng" dirty="0" smtClean="0"/>
              <a:t>positive attitude</a:t>
            </a:r>
            <a:r>
              <a:rPr lang="en-US" b="1" dirty="0" smtClean="0"/>
              <a:t> while you wait.”					</a:t>
            </a:r>
          </a:p>
          <a:p>
            <a:pPr lvl="1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				</a:t>
            </a:r>
            <a:r>
              <a:rPr lang="en-US" b="1" dirty="0" smtClean="0"/>
              <a:t>        – Unknown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Real You (Prov. 23:7)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“As a man thinks in his heart, so he is…”</a:t>
            </a:r>
          </a:p>
          <a:p>
            <a:pPr lvl="1"/>
            <a:r>
              <a:rPr lang="en-US" b="1" dirty="0" smtClean="0"/>
              <a:t>Pride – “You need me; I don’t need you.”</a:t>
            </a:r>
          </a:p>
          <a:p>
            <a:pPr lvl="1"/>
            <a:r>
              <a:rPr lang="en-US" b="1" dirty="0" smtClean="0"/>
              <a:t>Envy – “Why did she get that?”</a:t>
            </a:r>
          </a:p>
          <a:p>
            <a:pPr lvl="1"/>
            <a:r>
              <a:rPr lang="en-US" b="1" dirty="0" smtClean="0"/>
              <a:t>Defeat – “That’s impossible.”</a:t>
            </a:r>
          </a:p>
          <a:p>
            <a:pPr lvl="1"/>
            <a:r>
              <a:rPr lang="en-US" b="1" dirty="0" smtClean="0"/>
              <a:t>Gloomy – “We’re doomed. We’ll never make it.”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Real You (Prov. 23:7)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“As a man thinks in his heart, so he is…”</a:t>
            </a:r>
          </a:p>
          <a:p>
            <a:pPr lvl="1"/>
            <a:r>
              <a:rPr lang="en-US" b="1" dirty="0" smtClean="0"/>
              <a:t>Pride – “You need me; I don’t need you.”</a:t>
            </a:r>
          </a:p>
          <a:p>
            <a:pPr lvl="1"/>
            <a:r>
              <a:rPr lang="en-US" b="1" dirty="0" smtClean="0"/>
              <a:t>Envy – “Why did she get that?”</a:t>
            </a:r>
          </a:p>
          <a:p>
            <a:pPr lvl="1"/>
            <a:r>
              <a:rPr lang="en-US" b="1" dirty="0" smtClean="0"/>
              <a:t>Defeat – “That’s impossible.”</a:t>
            </a:r>
          </a:p>
          <a:p>
            <a:pPr lvl="1"/>
            <a:r>
              <a:rPr lang="en-US" b="1" dirty="0" smtClean="0"/>
              <a:t>Gloomy – “We’re doomed. We’ll never make it.”</a:t>
            </a:r>
          </a:p>
          <a:p>
            <a:r>
              <a:rPr lang="en-US" b="1" dirty="0" smtClean="0"/>
              <a:t>Matt 5:21-48</a:t>
            </a:r>
          </a:p>
          <a:p>
            <a:pPr lvl="1"/>
            <a:r>
              <a:rPr lang="en-US" b="1" dirty="0" smtClean="0"/>
              <a:t>Hate/anger		 – Lust</a:t>
            </a:r>
          </a:p>
          <a:p>
            <a:pPr lvl="1"/>
            <a:r>
              <a:rPr lang="en-US" b="1" dirty="0" smtClean="0"/>
              <a:t>Rash vows	 – Vengeance	 – Love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1598</Words>
  <Application>Microsoft Office PowerPoint</Application>
  <PresentationFormat>On-screen Show (4:3)</PresentationFormat>
  <Paragraphs>229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 Proper Attitude</vt:lpstr>
      <vt:lpstr>INTRODUCTION</vt:lpstr>
      <vt:lpstr>INTRODUCTION</vt:lpstr>
      <vt:lpstr>INTRODUCTION</vt:lpstr>
      <vt:lpstr>Attitude</vt:lpstr>
      <vt:lpstr>Attitude</vt:lpstr>
      <vt:lpstr>Attitude</vt:lpstr>
      <vt:lpstr>The Real You (Prov. 23:7)</vt:lpstr>
      <vt:lpstr>The Real You (Prov. 23:7)</vt:lpstr>
      <vt:lpstr>The Real You (Prov. 23:7)</vt:lpstr>
      <vt:lpstr>The Real You (Prov. 23:7)</vt:lpstr>
      <vt:lpstr>The Real You (Prov. 23:7)</vt:lpstr>
      <vt:lpstr>The Real You (Prov. 23:7)</vt:lpstr>
      <vt:lpstr>The Real You (Prov. 23:7)</vt:lpstr>
      <vt:lpstr>The Real You (Prov. 23:7)</vt:lpstr>
      <vt:lpstr>The Real You (Prov. 23:7)</vt:lpstr>
      <vt:lpstr>The Real You (Prov. 23:7)</vt:lpstr>
      <vt:lpstr>Trouble-maker</vt:lpstr>
      <vt:lpstr>Trouble-maker</vt:lpstr>
      <vt:lpstr>Trouble-maker</vt:lpstr>
      <vt:lpstr>Trouble-maker</vt:lpstr>
      <vt:lpstr>Trouble-maker</vt:lpstr>
      <vt:lpstr>Trouble-maker</vt:lpstr>
      <vt:lpstr>Trouble-maker</vt:lpstr>
      <vt:lpstr>Trouble-maker</vt:lpstr>
      <vt:lpstr>Trouble-maker</vt:lpstr>
      <vt:lpstr>What to do?</vt:lpstr>
      <vt:lpstr>What to do?</vt:lpstr>
      <vt:lpstr>What to do?</vt:lpstr>
      <vt:lpstr>What to do?</vt:lpstr>
      <vt:lpstr>What to do?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Proper Attitude</dc:title>
  <dc:creator>Pili</dc:creator>
  <cp:lastModifiedBy>Pili</cp:lastModifiedBy>
  <cp:revision>56</cp:revision>
  <dcterms:created xsi:type="dcterms:W3CDTF">2012-03-25T00:40:59Z</dcterms:created>
  <dcterms:modified xsi:type="dcterms:W3CDTF">2016-09-18T13:18:54Z</dcterms:modified>
</cp:coreProperties>
</file>