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2" r:id="rId5"/>
    <p:sldId id="261" r:id="rId6"/>
    <p:sldId id="264" r:id="rId7"/>
    <p:sldId id="265" r:id="rId8"/>
    <p:sldId id="266" r:id="rId9"/>
    <p:sldId id="268" r:id="rId10"/>
    <p:sldId id="267" r:id="rId11"/>
    <p:sldId id="269" r:id="rId12"/>
    <p:sldId id="271" r:id="rId13"/>
    <p:sldId id="260" r:id="rId14"/>
    <p:sldId id="277" r:id="rId15"/>
    <p:sldId id="293" r:id="rId16"/>
    <p:sldId id="292" r:id="rId17"/>
    <p:sldId id="291" r:id="rId18"/>
    <p:sldId id="272" r:id="rId19"/>
    <p:sldId id="270" r:id="rId20"/>
    <p:sldId id="274" r:id="rId21"/>
    <p:sldId id="273" r:id="rId22"/>
    <p:sldId id="276" r:id="rId23"/>
    <p:sldId id="275" r:id="rId24"/>
    <p:sldId id="278" r:id="rId25"/>
    <p:sldId id="279" r:id="rId26"/>
    <p:sldId id="282" r:id="rId27"/>
    <p:sldId id="281" r:id="rId28"/>
    <p:sldId id="280" r:id="rId29"/>
    <p:sldId id="283" r:id="rId30"/>
    <p:sldId id="284" r:id="rId31"/>
    <p:sldId id="286" r:id="rId32"/>
    <p:sldId id="285" r:id="rId33"/>
    <p:sldId id="259" r:id="rId34"/>
    <p:sldId id="289" r:id="rId35"/>
    <p:sldId id="288" r:id="rId36"/>
    <p:sldId id="287" r:id="rId37"/>
    <p:sldId id="290" r:id="rId38"/>
    <p:sldId id="294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DA334-25CD-4C9B-967F-BA653C99F17A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3C75-5057-4876-BDEF-C799955858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DA334-25CD-4C9B-967F-BA653C99F17A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3C75-5057-4876-BDEF-C799955858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DA334-25CD-4C9B-967F-BA653C99F17A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3C75-5057-4876-BDEF-C799955858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DA334-25CD-4C9B-967F-BA653C99F17A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3C75-5057-4876-BDEF-C799955858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DA334-25CD-4C9B-967F-BA653C99F17A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3C75-5057-4876-BDEF-C799955858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DA334-25CD-4C9B-967F-BA653C99F17A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3C75-5057-4876-BDEF-C799955858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DA334-25CD-4C9B-967F-BA653C99F17A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3C75-5057-4876-BDEF-C799955858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DA334-25CD-4C9B-967F-BA653C99F17A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3C75-5057-4876-BDEF-C799955858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DA334-25CD-4C9B-967F-BA653C99F17A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3C75-5057-4876-BDEF-C799955858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DA334-25CD-4C9B-967F-BA653C99F17A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3C75-5057-4876-BDEF-C799955858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DA334-25CD-4C9B-967F-BA653C99F17A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3C75-5057-4876-BDEF-C799955858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DA334-25CD-4C9B-967F-BA653C99F17A}" type="datetimeFigureOut">
              <a:rPr lang="en-US" smtClean="0"/>
              <a:pPr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E3C75-5057-4876-BDEF-C799955858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cean-of-life-or-desert-of-death,1600x1200,62317.jpg"/>
          <p:cNvPicPr>
            <a:picLocks noChangeAspect="1"/>
          </p:cNvPicPr>
          <p:nvPr/>
        </p:nvPicPr>
        <p:blipFill>
          <a:blip r:embed="rId2" cstate="print"/>
          <a:srcRect b="11111"/>
          <a:stretch>
            <a:fillRect/>
          </a:stretch>
        </p:blipFill>
        <p:spPr>
          <a:xfrm>
            <a:off x="0" y="762000"/>
            <a:ext cx="9144000" cy="609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66799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A Matter of Life and Death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4191000" cy="8382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Deut. 30:15-20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791200" y="838200"/>
            <a:ext cx="3352800" cy="1066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-SUICIDE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 the Bible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>
            <a:normAutofit/>
          </a:bodyPr>
          <a:lstStyle/>
          <a:p>
            <a:r>
              <a:rPr lang="en-US" b="1" dirty="0"/>
              <a:t>5</a:t>
            </a:r>
            <a:r>
              <a:rPr lang="en-US" b="1" dirty="0" smtClean="0"/>
              <a:t>. Zimri (1 Kings 16:18)</a:t>
            </a:r>
          </a:p>
          <a:p>
            <a:pPr lvl="1"/>
            <a:r>
              <a:rPr lang="en-US" b="1" dirty="0" smtClean="0"/>
              <a:t>Killed Baasha, set himself as king, reigned 7 days</a:t>
            </a:r>
          </a:p>
          <a:p>
            <a:pPr lvl="1"/>
            <a:r>
              <a:rPr lang="en-US" b="1" dirty="0" smtClean="0"/>
              <a:t>Omri attacked, Zimri burned the king’s house/died</a:t>
            </a:r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 the Bible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>
            <a:normAutofit/>
          </a:bodyPr>
          <a:lstStyle/>
          <a:p>
            <a:r>
              <a:rPr lang="en-US" b="1" dirty="0"/>
              <a:t>5</a:t>
            </a:r>
            <a:r>
              <a:rPr lang="en-US" b="1" dirty="0" smtClean="0"/>
              <a:t>. Zimri (1 Kings 16:18)</a:t>
            </a:r>
          </a:p>
          <a:p>
            <a:pPr lvl="1"/>
            <a:r>
              <a:rPr lang="en-US" b="1" dirty="0" smtClean="0"/>
              <a:t>Killed Baasha, set himself as king, reigned 7 days</a:t>
            </a:r>
          </a:p>
          <a:p>
            <a:pPr lvl="1"/>
            <a:r>
              <a:rPr lang="en-US" b="1" dirty="0" smtClean="0"/>
              <a:t>Omri attacked, Zimri burned the king’s house/died</a:t>
            </a:r>
            <a:endParaRPr lang="en-US" b="1" dirty="0"/>
          </a:p>
          <a:p>
            <a:r>
              <a:rPr lang="en-US" b="1" dirty="0"/>
              <a:t>6</a:t>
            </a:r>
            <a:r>
              <a:rPr lang="en-US" b="1" dirty="0" smtClean="0"/>
              <a:t>. Judas (Matthew 27:3-5)</a:t>
            </a:r>
          </a:p>
          <a:p>
            <a:pPr lvl="1"/>
            <a:r>
              <a:rPr lang="en-US" b="1" dirty="0" smtClean="0"/>
              <a:t>After he betrayed Jesus</a:t>
            </a:r>
          </a:p>
          <a:p>
            <a:pPr lvl="1"/>
            <a:r>
              <a:rPr lang="en-US" b="1" dirty="0" smtClean="0"/>
              <a:t>Felt remorse </a:t>
            </a:r>
          </a:p>
          <a:p>
            <a:pPr lvl="2"/>
            <a:r>
              <a:rPr lang="en-US" b="1" dirty="0" smtClean="0"/>
              <a:t>Returned the silver</a:t>
            </a:r>
          </a:p>
          <a:p>
            <a:pPr lvl="2"/>
            <a:r>
              <a:rPr lang="en-US" b="1" dirty="0" smtClean="0"/>
              <a:t>Said “I have sinned by betraying innocent blood”</a:t>
            </a:r>
            <a:endParaRPr lang="en-US" b="1" dirty="0"/>
          </a:p>
          <a:p>
            <a:pPr lvl="1"/>
            <a:r>
              <a:rPr lang="en-US" b="1" dirty="0" smtClean="0"/>
              <a:t>Hanged himself</a:t>
            </a:r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Notice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In each case, God does not present suicide in a favorable light</a:t>
            </a:r>
          </a:p>
          <a:p>
            <a:pPr lvl="1"/>
            <a:r>
              <a:rPr lang="en-US" b="1" dirty="0" smtClean="0"/>
              <a:t>Ungodly men</a:t>
            </a:r>
          </a:p>
          <a:p>
            <a:pPr lvl="1"/>
            <a:r>
              <a:rPr lang="en-US" b="1" dirty="0" smtClean="0"/>
              <a:t>Behaving in desperation/disgrace/”me”</a:t>
            </a:r>
          </a:p>
          <a:p>
            <a:r>
              <a:rPr lang="en-US" b="1" dirty="0" smtClean="0"/>
              <a:t>Samson is often incorrectly added to this list</a:t>
            </a:r>
          </a:p>
          <a:p>
            <a:pPr lvl="1"/>
            <a:r>
              <a:rPr lang="en-US" b="1" dirty="0" smtClean="0"/>
              <a:t>An example of martyrdom</a:t>
            </a:r>
          </a:p>
          <a:p>
            <a:pPr lvl="1"/>
            <a:r>
              <a:rPr lang="en-US" b="1" dirty="0" smtClean="0"/>
              <a:t>He is listed favorable in Hebrews 11</a:t>
            </a:r>
          </a:p>
          <a:p>
            <a:pPr lvl="1"/>
            <a:r>
              <a:rPr lang="en-US" b="1" dirty="0" smtClean="0"/>
              <a:t>He did many unwise things in life (cf Lot)</a:t>
            </a:r>
            <a:endParaRPr 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Job 14:1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5400" b="1" dirty="0" smtClean="0"/>
          </a:p>
          <a:p>
            <a:pPr algn="ctr">
              <a:buNone/>
            </a:pPr>
            <a:r>
              <a:rPr lang="en-US" sz="5400" b="1" dirty="0" smtClean="0"/>
              <a:t>Man </a:t>
            </a:r>
            <a:r>
              <a:rPr lang="en-US" sz="5400" b="1" i="1" dirty="0" smtClean="0"/>
              <a:t>that is</a:t>
            </a:r>
            <a:r>
              <a:rPr lang="en-US" sz="5400" b="1" dirty="0" smtClean="0"/>
              <a:t> born of a woman </a:t>
            </a:r>
            <a:r>
              <a:rPr lang="en-US" sz="5400" b="1" i="1" dirty="0" smtClean="0"/>
              <a:t>is</a:t>
            </a:r>
            <a:r>
              <a:rPr lang="en-US" sz="5400" b="1" dirty="0" smtClean="0"/>
              <a:t> of few days,   and full of trouble.</a:t>
            </a:r>
            <a:endParaRPr lang="en-US" sz="54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Many </a:t>
            </a:r>
            <a:r>
              <a:rPr lang="en-US" b="1" dirty="0" smtClean="0"/>
              <a:t>Reasons/Excuses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Age </a:t>
            </a:r>
          </a:p>
          <a:p>
            <a:r>
              <a:rPr lang="en-US" b="1" dirty="0" smtClean="0"/>
              <a:t>Infirmity (sickness</a:t>
            </a:r>
            <a:r>
              <a:rPr lang="en-US" b="1" dirty="0" smtClean="0"/>
              <a:t>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Many Reasons/Excuses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Age </a:t>
            </a:r>
          </a:p>
          <a:p>
            <a:r>
              <a:rPr lang="en-US" b="1" dirty="0" smtClean="0"/>
              <a:t>Infirmity (sickness)</a:t>
            </a:r>
          </a:p>
          <a:p>
            <a:r>
              <a:rPr lang="en-US" b="1" dirty="0" smtClean="0"/>
              <a:t>Job </a:t>
            </a:r>
            <a:r>
              <a:rPr lang="en-US" b="1" dirty="0" smtClean="0"/>
              <a:t>loss</a:t>
            </a:r>
          </a:p>
          <a:p>
            <a:r>
              <a:rPr lang="en-US" b="1" dirty="0" smtClean="0"/>
              <a:t>Finances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Many Reasons/Excuses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Age </a:t>
            </a:r>
          </a:p>
          <a:p>
            <a:r>
              <a:rPr lang="en-US" b="1" dirty="0" smtClean="0"/>
              <a:t>Infirmity (sickness)</a:t>
            </a:r>
          </a:p>
          <a:p>
            <a:r>
              <a:rPr lang="en-US" b="1" dirty="0" smtClean="0"/>
              <a:t>Job </a:t>
            </a:r>
            <a:r>
              <a:rPr lang="en-US" b="1" dirty="0" smtClean="0"/>
              <a:t>loss</a:t>
            </a:r>
          </a:p>
          <a:p>
            <a:r>
              <a:rPr lang="en-US" b="1" dirty="0" smtClean="0"/>
              <a:t>Finances</a:t>
            </a:r>
          </a:p>
          <a:p>
            <a:r>
              <a:rPr lang="en-US" b="1" dirty="0" smtClean="0"/>
              <a:t>Problems </a:t>
            </a:r>
            <a:r>
              <a:rPr lang="en-US" b="1" dirty="0" smtClean="0"/>
              <a:t>with </a:t>
            </a:r>
            <a:r>
              <a:rPr lang="en-US" b="1" dirty="0" smtClean="0"/>
              <a:t>family/spouse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Many Reasons/Excuses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Age </a:t>
            </a:r>
          </a:p>
          <a:p>
            <a:r>
              <a:rPr lang="en-US" b="1" dirty="0" smtClean="0"/>
              <a:t>Infirmity (sickness)</a:t>
            </a:r>
          </a:p>
          <a:p>
            <a:r>
              <a:rPr lang="en-US" b="1" dirty="0" smtClean="0"/>
              <a:t>Job </a:t>
            </a:r>
            <a:r>
              <a:rPr lang="en-US" b="1" dirty="0" smtClean="0"/>
              <a:t>loss</a:t>
            </a:r>
          </a:p>
          <a:p>
            <a:r>
              <a:rPr lang="en-US" b="1" dirty="0" smtClean="0"/>
              <a:t>Finances</a:t>
            </a:r>
          </a:p>
          <a:p>
            <a:r>
              <a:rPr lang="en-US" b="1" dirty="0" smtClean="0"/>
              <a:t>Problems </a:t>
            </a:r>
            <a:r>
              <a:rPr lang="en-US" b="1" dirty="0" smtClean="0"/>
              <a:t>with family/spouse</a:t>
            </a:r>
          </a:p>
          <a:p>
            <a:r>
              <a:rPr lang="en-US" b="1" dirty="0" smtClean="0"/>
              <a:t>Mental illness</a:t>
            </a:r>
          </a:p>
          <a:p>
            <a:r>
              <a:rPr lang="en-US" b="1" dirty="0" smtClean="0"/>
              <a:t>Not </a:t>
            </a:r>
            <a:r>
              <a:rPr lang="en-US" b="1" dirty="0" smtClean="0"/>
              <a:t>needed</a:t>
            </a:r>
          </a:p>
          <a:p>
            <a:r>
              <a:rPr lang="en-US" b="1" dirty="0" smtClean="0"/>
              <a:t>Don’t belong</a:t>
            </a:r>
            <a:endParaRPr lang="en-US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Suicide: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000" b="1" dirty="0" smtClean="0"/>
              <a:t>	A permanent solution </a:t>
            </a:r>
          </a:p>
          <a:p>
            <a:pPr algn="ctr">
              <a:buNone/>
            </a:pPr>
            <a:r>
              <a:rPr lang="en-US" sz="6000" b="1" dirty="0" smtClean="0"/>
              <a:t>to </a:t>
            </a:r>
          </a:p>
          <a:p>
            <a:pPr algn="ctr">
              <a:buNone/>
            </a:pPr>
            <a:r>
              <a:rPr lang="en-US" sz="6000" b="1" dirty="0" smtClean="0"/>
              <a:t>A temporary problem</a:t>
            </a:r>
            <a:endParaRPr lang="en-US" sz="60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Few Considerations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We all have troubles</a:t>
            </a:r>
          </a:p>
          <a:p>
            <a:pPr lvl="1"/>
            <a:r>
              <a:rPr lang="en-US" b="1" dirty="0" smtClean="0"/>
              <a:t>Christians, religious non-Christians, atheists, etc.</a:t>
            </a:r>
          </a:p>
          <a:p>
            <a:pPr lvl="1"/>
            <a:r>
              <a:rPr lang="en-US" b="1" dirty="0" smtClean="0"/>
              <a:t>Many go through depression and loneliness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Today’s lesson will center on a topic that is “taboo” in many households</a:t>
            </a:r>
          </a:p>
          <a:p>
            <a:pPr lvl="1"/>
            <a:r>
              <a:rPr lang="en-US" b="1" dirty="0" smtClean="0"/>
              <a:t>There is a social stigma associated with it</a:t>
            </a:r>
          </a:p>
          <a:p>
            <a:pPr lvl="1"/>
            <a:r>
              <a:rPr lang="en-US" b="1" dirty="0" smtClean="0"/>
              <a:t>It is often covered up or hushed up</a:t>
            </a:r>
            <a:endParaRPr lang="en-US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Few Considerations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We all have troubles</a:t>
            </a:r>
          </a:p>
          <a:p>
            <a:pPr lvl="1"/>
            <a:r>
              <a:rPr lang="en-US" b="1" dirty="0" smtClean="0"/>
              <a:t>Christians, religious non-Christians, atheists, etc.</a:t>
            </a:r>
          </a:p>
          <a:p>
            <a:pPr lvl="1"/>
            <a:r>
              <a:rPr lang="en-US" b="1" dirty="0" smtClean="0"/>
              <a:t>Many go through depression and loneliness</a:t>
            </a:r>
            <a:endParaRPr lang="en-US" b="1" dirty="0"/>
          </a:p>
          <a:p>
            <a:r>
              <a:rPr lang="en-US" b="1" dirty="0" smtClean="0"/>
              <a:t>A few of questions:</a:t>
            </a:r>
          </a:p>
          <a:p>
            <a:pPr lvl="1"/>
            <a:r>
              <a:rPr lang="en-US" b="1" dirty="0" smtClean="0"/>
              <a:t>Is life worth living?</a:t>
            </a:r>
          </a:p>
          <a:p>
            <a:pPr lvl="1"/>
            <a:r>
              <a:rPr lang="en-US" b="1" dirty="0" smtClean="0"/>
              <a:t>Is suicide the answer?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Few Considerations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We all have troubles</a:t>
            </a:r>
          </a:p>
          <a:p>
            <a:pPr lvl="1"/>
            <a:r>
              <a:rPr lang="en-US" b="1" dirty="0" smtClean="0"/>
              <a:t>Christians, religious non-Christians, atheists, etc.</a:t>
            </a:r>
          </a:p>
          <a:p>
            <a:pPr lvl="1"/>
            <a:r>
              <a:rPr lang="en-US" b="1" dirty="0" smtClean="0"/>
              <a:t>Many go through depression and loneliness</a:t>
            </a:r>
            <a:endParaRPr lang="en-US" b="1" dirty="0"/>
          </a:p>
          <a:p>
            <a:r>
              <a:rPr lang="en-US" b="1" dirty="0" smtClean="0"/>
              <a:t>A few of questions:</a:t>
            </a:r>
          </a:p>
          <a:p>
            <a:pPr lvl="1"/>
            <a:r>
              <a:rPr lang="en-US" b="1" dirty="0" smtClean="0"/>
              <a:t>Is life worth living?</a:t>
            </a:r>
          </a:p>
          <a:p>
            <a:pPr lvl="1"/>
            <a:r>
              <a:rPr lang="en-US" b="1" dirty="0" smtClean="0"/>
              <a:t>Is suicide the answer?</a:t>
            </a:r>
          </a:p>
          <a:p>
            <a:pPr lvl="1"/>
            <a:r>
              <a:rPr lang="en-US" b="1" dirty="0" smtClean="0"/>
              <a:t>What does God teach?</a:t>
            </a:r>
          </a:p>
          <a:p>
            <a:pPr lvl="1"/>
            <a:r>
              <a:rPr lang="en-US" b="1" dirty="0" smtClean="0"/>
              <a:t>Notice Deuteronomy 30:15-20 – </a:t>
            </a:r>
            <a:r>
              <a:rPr lang="en-US" b="1" u="sng" dirty="0" smtClean="0"/>
              <a:t>choose life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Few Considerations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We all have troubles</a:t>
            </a:r>
          </a:p>
          <a:p>
            <a:pPr lvl="1"/>
            <a:r>
              <a:rPr lang="en-US" b="1" dirty="0" smtClean="0"/>
              <a:t>Christians, religious non-Christians, atheists, etc.</a:t>
            </a:r>
          </a:p>
          <a:p>
            <a:pPr lvl="1"/>
            <a:r>
              <a:rPr lang="en-US" b="1" dirty="0" smtClean="0"/>
              <a:t>Many go through depression and loneliness</a:t>
            </a:r>
            <a:endParaRPr lang="en-US" b="1" dirty="0"/>
          </a:p>
          <a:p>
            <a:r>
              <a:rPr lang="en-US" b="1" dirty="0" smtClean="0"/>
              <a:t>A few of questions:</a:t>
            </a:r>
          </a:p>
          <a:p>
            <a:pPr lvl="1"/>
            <a:r>
              <a:rPr lang="en-US" b="1" dirty="0" smtClean="0"/>
              <a:t>Is life worth living? - </a:t>
            </a:r>
            <a:r>
              <a:rPr lang="en-US" b="1" u="sng" dirty="0" smtClean="0"/>
              <a:t>YES</a:t>
            </a:r>
          </a:p>
          <a:p>
            <a:pPr lvl="1"/>
            <a:r>
              <a:rPr lang="en-US" b="1" dirty="0" smtClean="0"/>
              <a:t>Is suicide the answer? - </a:t>
            </a:r>
            <a:r>
              <a:rPr lang="en-US" b="1" u="sng" dirty="0" smtClean="0"/>
              <a:t>NO</a:t>
            </a:r>
          </a:p>
          <a:p>
            <a:pPr lvl="1"/>
            <a:r>
              <a:rPr lang="en-US" b="1" dirty="0" smtClean="0"/>
              <a:t>What does God teach?</a:t>
            </a:r>
          </a:p>
          <a:p>
            <a:pPr lvl="1"/>
            <a:r>
              <a:rPr lang="en-US" b="1" dirty="0" smtClean="0"/>
              <a:t>Notice Deuteronomy 30:15-20 – </a:t>
            </a:r>
            <a:r>
              <a:rPr lang="en-US" b="1" u="sng" dirty="0" smtClean="0"/>
              <a:t>choose life</a:t>
            </a:r>
          </a:p>
          <a:p>
            <a:pPr lvl="1"/>
            <a:r>
              <a:rPr lang="en-US" b="1" dirty="0" smtClean="0"/>
              <a:t>(</a:t>
            </a:r>
            <a:r>
              <a:rPr lang="en-US" b="1" u="sng" dirty="0" smtClean="0"/>
              <a:t>BEFORE</a:t>
            </a:r>
            <a:r>
              <a:rPr lang="en-US" b="1" dirty="0" smtClean="0"/>
              <a:t> Satan puts the idea in your head)</a:t>
            </a:r>
            <a:endParaRPr lang="en-US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Focus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Often, when we are ask the question “Is life worth living?”, the focus is on </a:t>
            </a:r>
            <a:r>
              <a:rPr lang="en-US" b="1" u="sng" dirty="0" smtClean="0"/>
              <a:t>self</a:t>
            </a:r>
          </a:p>
          <a:p>
            <a:pPr lvl="1"/>
            <a:r>
              <a:rPr lang="en-US" b="1" u="sng" dirty="0" smtClean="0"/>
              <a:t>My</a:t>
            </a:r>
            <a:r>
              <a:rPr lang="en-US" b="1" dirty="0" smtClean="0"/>
              <a:t> problems</a:t>
            </a:r>
          </a:p>
          <a:p>
            <a:pPr lvl="1"/>
            <a:r>
              <a:rPr lang="en-US" b="1" u="sng" dirty="0" smtClean="0"/>
              <a:t>My</a:t>
            </a:r>
            <a:r>
              <a:rPr lang="en-US" b="1" dirty="0" smtClean="0"/>
              <a:t> health</a:t>
            </a:r>
          </a:p>
          <a:p>
            <a:pPr lvl="1"/>
            <a:r>
              <a:rPr lang="en-US" b="1" u="sng" dirty="0" smtClean="0"/>
              <a:t>My</a:t>
            </a:r>
            <a:r>
              <a:rPr lang="en-US" b="1" dirty="0" smtClean="0"/>
              <a:t> happiness</a:t>
            </a:r>
            <a:endParaRPr lang="en-US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Focus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Often, when we are ask the question “Is life worth living?”, the focus is on </a:t>
            </a:r>
            <a:r>
              <a:rPr lang="en-US" b="1" u="sng" dirty="0" smtClean="0"/>
              <a:t>self</a:t>
            </a:r>
          </a:p>
          <a:p>
            <a:pPr lvl="1"/>
            <a:r>
              <a:rPr lang="en-US" b="1" u="sng" dirty="0" smtClean="0"/>
              <a:t>My</a:t>
            </a:r>
            <a:r>
              <a:rPr lang="en-US" b="1" dirty="0" smtClean="0"/>
              <a:t> problems</a:t>
            </a:r>
          </a:p>
          <a:p>
            <a:pPr lvl="1"/>
            <a:r>
              <a:rPr lang="en-US" b="1" u="sng" dirty="0" smtClean="0"/>
              <a:t>My</a:t>
            </a:r>
            <a:r>
              <a:rPr lang="en-US" b="1" dirty="0" smtClean="0"/>
              <a:t> health</a:t>
            </a:r>
          </a:p>
          <a:p>
            <a:pPr lvl="1"/>
            <a:r>
              <a:rPr lang="en-US" b="1" u="sng" dirty="0" smtClean="0"/>
              <a:t>My</a:t>
            </a:r>
            <a:r>
              <a:rPr lang="en-US" b="1" dirty="0" smtClean="0"/>
              <a:t> </a:t>
            </a:r>
            <a:r>
              <a:rPr lang="en-US" b="1" dirty="0" smtClean="0"/>
              <a:t>happiness</a:t>
            </a:r>
            <a:endParaRPr lang="en-US" b="1" dirty="0"/>
          </a:p>
          <a:p>
            <a:r>
              <a:rPr lang="en-US" sz="3600" b="1" dirty="0" smtClean="0"/>
              <a:t>God did not put us here to simply </a:t>
            </a:r>
            <a:r>
              <a:rPr lang="en-US" sz="3600" b="1" u="sng" dirty="0" smtClean="0"/>
              <a:t>tolerate</a:t>
            </a:r>
            <a:r>
              <a:rPr lang="en-US" sz="3600" b="1" dirty="0" smtClean="0"/>
              <a:t> life, but to live it fully with His blessing in thankfulness!</a:t>
            </a:r>
            <a:endParaRPr lang="en-US" sz="3600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Reasons to Live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1. Man was created in God’s image</a:t>
            </a:r>
          </a:p>
          <a:p>
            <a:pPr lvl="1"/>
            <a:r>
              <a:rPr lang="en-US" b="1" dirty="0" smtClean="0"/>
              <a:t>All the rest of creation first, then</a:t>
            </a:r>
          </a:p>
          <a:p>
            <a:pPr lvl="1"/>
            <a:r>
              <a:rPr lang="en-US" b="1" dirty="0" smtClean="0"/>
              <a:t>Genesis 1:26</a:t>
            </a:r>
            <a:endParaRPr lang="en-US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Reasons to Live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1. Man was created in God’s image</a:t>
            </a:r>
          </a:p>
          <a:p>
            <a:pPr lvl="1"/>
            <a:r>
              <a:rPr lang="en-US" b="1" dirty="0" smtClean="0"/>
              <a:t>All the rest of creation first, then</a:t>
            </a:r>
          </a:p>
          <a:p>
            <a:pPr lvl="1"/>
            <a:r>
              <a:rPr lang="en-US" b="1" dirty="0" smtClean="0"/>
              <a:t>Genesis 1:26</a:t>
            </a:r>
            <a:endParaRPr lang="en-US" b="1" dirty="0"/>
          </a:p>
          <a:p>
            <a:r>
              <a:rPr lang="en-US" b="1" dirty="0" smtClean="0"/>
              <a:t>2. God loves us</a:t>
            </a:r>
          </a:p>
          <a:p>
            <a:pPr lvl="1"/>
            <a:r>
              <a:rPr lang="en-US" b="1" dirty="0" smtClean="0"/>
              <a:t>Jesus paid the ultimate price for us(John 3:16)</a:t>
            </a:r>
          </a:p>
          <a:p>
            <a:pPr lvl="1"/>
            <a:r>
              <a:rPr lang="en-US" sz="2750" b="1" dirty="0" smtClean="0"/>
              <a:t>We are a temple of the Holy Spirit (1 Cor. 6:19-20)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Reasons to Live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1. Man was created in God’s image</a:t>
            </a:r>
          </a:p>
          <a:p>
            <a:pPr lvl="1"/>
            <a:r>
              <a:rPr lang="en-US" b="1" dirty="0" smtClean="0"/>
              <a:t>All the rest of creation first, then</a:t>
            </a:r>
          </a:p>
          <a:p>
            <a:pPr lvl="1"/>
            <a:r>
              <a:rPr lang="en-US" b="1" dirty="0" smtClean="0"/>
              <a:t>Genesis 1:26</a:t>
            </a:r>
            <a:endParaRPr lang="en-US" b="1" dirty="0"/>
          </a:p>
          <a:p>
            <a:r>
              <a:rPr lang="en-US" b="1" dirty="0" smtClean="0"/>
              <a:t>2. God loves us</a:t>
            </a:r>
          </a:p>
          <a:p>
            <a:pPr lvl="1"/>
            <a:r>
              <a:rPr lang="en-US" b="1" dirty="0" smtClean="0"/>
              <a:t>Jesus paid the ultimate price for us(John 3:16)</a:t>
            </a:r>
          </a:p>
          <a:p>
            <a:pPr lvl="1"/>
            <a:r>
              <a:rPr lang="en-US" sz="2750" b="1" dirty="0" smtClean="0"/>
              <a:t>We are a temple of the Holy Spirit (1 Cor. 6:19-20)</a:t>
            </a:r>
          </a:p>
          <a:p>
            <a:r>
              <a:rPr lang="en-US" b="1" dirty="0" smtClean="0"/>
              <a:t>3. We have a responsibility to others</a:t>
            </a:r>
          </a:p>
          <a:p>
            <a:pPr lvl="1"/>
            <a:r>
              <a:rPr lang="en-US" b="1" dirty="0" smtClean="0"/>
              <a:t>Genesis 4:9 – YES!</a:t>
            </a:r>
          </a:p>
          <a:p>
            <a:pPr lvl="1"/>
            <a:r>
              <a:rPr lang="en-US" b="1" dirty="0" smtClean="0"/>
              <a:t>Galatians 6:1-2; Heb. 10:25; Matt 25:31-46; etc.</a:t>
            </a:r>
            <a:endParaRPr lang="en-US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Reasons to Live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4. Our focus must be on Heaven</a:t>
            </a:r>
          </a:p>
          <a:p>
            <a:pPr lvl="1"/>
            <a:r>
              <a:rPr lang="en-US" b="1" dirty="0" smtClean="0"/>
              <a:t>Colossians 3:2</a:t>
            </a:r>
          </a:p>
          <a:p>
            <a:pPr lvl="1"/>
            <a:r>
              <a:rPr lang="en-US" b="1" dirty="0" smtClean="0"/>
              <a:t>Hebrews 12;1-2</a:t>
            </a:r>
          </a:p>
          <a:p>
            <a:pPr lvl="1"/>
            <a:r>
              <a:rPr lang="en-US" b="1" dirty="0" smtClean="0"/>
              <a:t>Romans 14:7-8</a:t>
            </a:r>
          </a:p>
          <a:p>
            <a:pPr lvl="1"/>
            <a:r>
              <a:rPr lang="en-US" b="1" dirty="0" smtClean="0"/>
              <a:t>Philippians 1:21</a:t>
            </a:r>
            <a:endParaRPr lang="en-US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Reasons to Live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4. Our focus must be on Heaven</a:t>
            </a:r>
          </a:p>
          <a:p>
            <a:pPr lvl="1"/>
            <a:r>
              <a:rPr lang="en-US" b="1" dirty="0" smtClean="0"/>
              <a:t>Colossians 3:2</a:t>
            </a:r>
          </a:p>
          <a:p>
            <a:pPr lvl="1"/>
            <a:r>
              <a:rPr lang="en-US" b="1" dirty="0" smtClean="0"/>
              <a:t>Hebrews 12;1-2</a:t>
            </a:r>
          </a:p>
          <a:p>
            <a:pPr lvl="1"/>
            <a:r>
              <a:rPr lang="en-US" b="1" dirty="0" smtClean="0"/>
              <a:t>Romans 14:7-8</a:t>
            </a:r>
          </a:p>
          <a:p>
            <a:pPr lvl="1"/>
            <a:r>
              <a:rPr lang="en-US" b="1" dirty="0" smtClean="0"/>
              <a:t>Philippians 1:21</a:t>
            </a:r>
            <a:endParaRPr lang="en-US" b="1" dirty="0"/>
          </a:p>
          <a:p>
            <a:r>
              <a:rPr lang="en-US" b="1" dirty="0" smtClean="0"/>
              <a:t>5. God’s promises</a:t>
            </a:r>
          </a:p>
          <a:p>
            <a:pPr lvl="1"/>
            <a:r>
              <a:rPr lang="en-US" b="1" dirty="0" smtClean="0"/>
              <a:t>1 Corinthians 10:13</a:t>
            </a:r>
          </a:p>
          <a:p>
            <a:pPr lvl="1"/>
            <a:r>
              <a:rPr lang="en-US" b="1" dirty="0" smtClean="0"/>
              <a:t>Romans 8:28; then 2 Cor. 1:4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Today’s lesson will center on a topic that is “taboo” in many households</a:t>
            </a:r>
          </a:p>
          <a:p>
            <a:pPr lvl="1"/>
            <a:r>
              <a:rPr lang="en-US" b="1" dirty="0" smtClean="0"/>
              <a:t>There is a social stigma associated with it</a:t>
            </a:r>
          </a:p>
          <a:p>
            <a:pPr lvl="1"/>
            <a:r>
              <a:rPr lang="en-US" b="1" dirty="0" smtClean="0"/>
              <a:t>It is often covered up or hushed up</a:t>
            </a:r>
            <a:endParaRPr lang="en-US" b="1" dirty="0"/>
          </a:p>
          <a:p>
            <a:r>
              <a:rPr lang="en-US" b="1" dirty="0" smtClean="0"/>
              <a:t>But, it has probably touched many here today</a:t>
            </a:r>
          </a:p>
          <a:p>
            <a:pPr lvl="1"/>
            <a:r>
              <a:rPr lang="en-US" b="1" dirty="0" smtClean="0"/>
              <a:t>Directly – family, close friends, etc.</a:t>
            </a:r>
          </a:p>
          <a:p>
            <a:pPr lvl="1"/>
            <a:r>
              <a:rPr lang="en-US" b="1" dirty="0" smtClean="0"/>
              <a:t>Indirectly – neighbor, celebrity, </a:t>
            </a:r>
            <a:r>
              <a:rPr lang="en-US" b="1" dirty="0" smtClean="0"/>
              <a:t>school/work</a:t>
            </a:r>
            <a:endParaRPr lang="en-US" b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Keep busy </a:t>
            </a:r>
            <a:r>
              <a:rPr lang="en-US" b="1" dirty="0" smtClean="0"/>
              <a:t>– for </a:t>
            </a:r>
            <a:r>
              <a:rPr lang="en-US" b="1" dirty="0" smtClean="0"/>
              <a:t>today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Keep busy in the </a:t>
            </a:r>
            <a:r>
              <a:rPr lang="en-US" b="1" dirty="0" smtClean="0"/>
              <a:t>Lord – today</a:t>
            </a:r>
            <a:endParaRPr lang="en-US" b="1" dirty="0" smtClean="0"/>
          </a:p>
          <a:p>
            <a:pPr lvl="1"/>
            <a:r>
              <a:rPr lang="en-US" b="1" dirty="0" smtClean="0"/>
              <a:t>Ecclesiastes 12:13-14</a:t>
            </a:r>
          </a:p>
          <a:p>
            <a:pPr lvl="1"/>
            <a:r>
              <a:rPr lang="en-US" b="1" dirty="0" smtClean="0"/>
              <a:t>Notice Acts 9:36b, 39b </a:t>
            </a:r>
            <a:r>
              <a:rPr lang="en-US" b="1" dirty="0" smtClean="0"/>
              <a:t>– Dorcas</a:t>
            </a:r>
            <a:endParaRPr lang="en-US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Keep busy – for today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Keep busy in the Lord – today</a:t>
            </a:r>
          </a:p>
          <a:p>
            <a:pPr lvl="1"/>
            <a:r>
              <a:rPr lang="en-US" b="1" dirty="0" smtClean="0"/>
              <a:t>Ecclesiastes 12:13-14</a:t>
            </a:r>
          </a:p>
          <a:p>
            <a:pPr lvl="1"/>
            <a:r>
              <a:rPr lang="en-US" b="1" dirty="0" smtClean="0"/>
              <a:t>Notice Acts 9:36b, 39b – Dorcas</a:t>
            </a:r>
          </a:p>
          <a:p>
            <a:r>
              <a:rPr lang="en-US" b="1" dirty="0" smtClean="0"/>
              <a:t>Matthew </a:t>
            </a:r>
            <a:r>
              <a:rPr lang="en-US" b="1" dirty="0" smtClean="0"/>
              <a:t>6:33-34 – Put God first </a:t>
            </a:r>
            <a:r>
              <a:rPr lang="en-US" b="1" dirty="0" smtClean="0"/>
              <a:t>– today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Keep busy – for today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Keep busy in the Lord – today</a:t>
            </a:r>
          </a:p>
          <a:p>
            <a:pPr lvl="1"/>
            <a:r>
              <a:rPr lang="en-US" b="1" dirty="0" smtClean="0"/>
              <a:t>Ecclesiastes 12:13-14</a:t>
            </a:r>
          </a:p>
          <a:p>
            <a:pPr lvl="1"/>
            <a:r>
              <a:rPr lang="en-US" b="1" dirty="0" smtClean="0"/>
              <a:t>Notice Acts 9:36b, 39b – Dorcas</a:t>
            </a:r>
          </a:p>
          <a:p>
            <a:r>
              <a:rPr lang="en-US" b="1" dirty="0" smtClean="0"/>
              <a:t>Matthew 6:33-34 – Put God first – today</a:t>
            </a:r>
          </a:p>
          <a:p>
            <a:r>
              <a:rPr lang="en-US" b="1" dirty="0" smtClean="0"/>
              <a:t>Ephesians </a:t>
            </a:r>
            <a:r>
              <a:rPr lang="en-US" b="1" dirty="0" smtClean="0"/>
              <a:t>5:20 – </a:t>
            </a:r>
            <a:r>
              <a:rPr lang="en-US" b="1" dirty="0" smtClean="0"/>
              <a:t>Giving thanks…always…</a:t>
            </a:r>
            <a:endParaRPr lang="en-US" b="1" dirty="0" smtClean="0"/>
          </a:p>
          <a:p>
            <a:pPr lvl="1"/>
            <a:r>
              <a:rPr lang="en-US" b="1" dirty="0" smtClean="0"/>
              <a:t>Right after verse 19 – speaking, singing</a:t>
            </a:r>
          </a:p>
          <a:p>
            <a:pPr lvl="1"/>
            <a:r>
              <a:rPr lang="en-US" b="1" dirty="0" smtClean="0"/>
              <a:t>Then, verse 21 – being </a:t>
            </a:r>
            <a:r>
              <a:rPr lang="en-US" b="1" dirty="0" smtClean="0"/>
              <a:t>subject…</a:t>
            </a:r>
            <a:endParaRPr lang="en-US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We all have problems and our lives will have troubles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We all have problems and our lives will have troubles</a:t>
            </a:r>
          </a:p>
          <a:p>
            <a:r>
              <a:rPr lang="en-US" b="1" dirty="0" smtClean="0"/>
              <a:t>The devil will try to convince you to end it all</a:t>
            </a:r>
          </a:p>
          <a:p>
            <a:pPr lvl="1"/>
            <a:r>
              <a:rPr lang="en-US" b="1" dirty="0" smtClean="0"/>
              <a:t>Because he knows how precious we are to God</a:t>
            </a:r>
          </a:p>
          <a:p>
            <a:pPr lvl="1"/>
            <a:r>
              <a:rPr lang="en-US" b="1" dirty="0" smtClean="0"/>
              <a:t>Suicide is doing Satan’s work</a:t>
            </a:r>
          </a:p>
          <a:p>
            <a:pPr lvl="1"/>
            <a:r>
              <a:rPr lang="en-US" b="1" dirty="0" smtClean="0"/>
              <a:t>Repentance is crucial to salvation</a:t>
            </a:r>
            <a:endParaRPr lang="en-US" b="1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all have problems and our lives will have troubles</a:t>
            </a:r>
          </a:p>
          <a:p>
            <a:r>
              <a:rPr lang="en-US" b="1" dirty="0" smtClean="0"/>
              <a:t>The devil will try to convince you to end it all</a:t>
            </a:r>
          </a:p>
          <a:p>
            <a:pPr lvl="1"/>
            <a:r>
              <a:rPr lang="en-US" b="1" dirty="0" smtClean="0"/>
              <a:t>Because he knows how precious we are to God</a:t>
            </a:r>
          </a:p>
          <a:p>
            <a:pPr lvl="1"/>
            <a:r>
              <a:rPr lang="en-US" b="1" dirty="0" smtClean="0"/>
              <a:t>Suicide is doing Satan’s work</a:t>
            </a:r>
          </a:p>
          <a:p>
            <a:pPr lvl="1"/>
            <a:r>
              <a:rPr lang="en-US" b="1" dirty="0" smtClean="0"/>
              <a:t>Repentance is crucial to salvation</a:t>
            </a:r>
            <a:endParaRPr lang="en-US" b="1" dirty="0"/>
          </a:p>
          <a:p>
            <a:r>
              <a:rPr lang="en-US" b="1" dirty="0" smtClean="0"/>
              <a:t>Focus on Heaven and God’s work for you; trust in His promises and take one day at a time</a:t>
            </a:r>
            <a:endParaRPr lang="en-US" b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Life is worth living!</a:t>
            </a:r>
          </a:p>
          <a:p>
            <a:r>
              <a:rPr lang="en-US" b="1" dirty="0" smtClean="0"/>
              <a:t>We must:</a:t>
            </a:r>
          </a:p>
          <a:p>
            <a:pPr lvl="1"/>
            <a:r>
              <a:rPr lang="en-US" b="1" dirty="0" smtClean="0"/>
              <a:t>Serve God fully and faithfully</a:t>
            </a:r>
          </a:p>
          <a:p>
            <a:pPr lvl="1"/>
            <a:r>
              <a:rPr lang="en-US" b="1" dirty="0" smtClean="0"/>
              <a:t>Be busy serving (and teaching) others</a:t>
            </a:r>
          </a:p>
          <a:p>
            <a:pPr lvl="1"/>
            <a:r>
              <a:rPr lang="en-US" b="1" dirty="0" smtClean="0"/>
              <a:t>Be thankful</a:t>
            </a:r>
          </a:p>
          <a:p>
            <a:pPr lvl="1"/>
            <a:r>
              <a:rPr lang="en-US" b="1" dirty="0" smtClean="0"/>
              <a:t>Song: Count Your Many Blessings</a:t>
            </a:r>
            <a:endParaRPr lang="en-US" b="1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Life is worth living!</a:t>
            </a:r>
          </a:p>
          <a:p>
            <a:r>
              <a:rPr lang="en-US" b="1" dirty="0" smtClean="0"/>
              <a:t>We must:</a:t>
            </a:r>
          </a:p>
          <a:p>
            <a:pPr lvl="1"/>
            <a:r>
              <a:rPr lang="en-US" b="1" dirty="0" smtClean="0"/>
              <a:t>Serve God fully and faithfully</a:t>
            </a:r>
          </a:p>
          <a:p>
            <a:pPr lvl="1"/>
            <a:r>
              <a:rPr lang="en-US" b="1" dirty="0" smtClean="0"/>
              <a:t>Be busy serving (and teaching) others</a:t>
            </a:r>
          </a:p>
          <a:p>
            <a:pPr lvl="1"/>
            <a:r>
              <a:rPr lang="en-US" b="1" dirty="0" smtClean="0"/>
              <a:t>Be thankful</a:t>
            </a:r>
          </a:p>
          <a:p>
            <a:pPr lvl="1"/>
            <a:r>
              <a:rPr lang="en-US" b="1" dirty="0" smtClean="0"/>
              <a:t>Song: Count Your Many Blessings</a:t>
            </a:r>
            <a:endParaRPr lang="en-US" b="1" dirty="0"/>
          </a:p>
          <a:p>
            <a:r>
              <a:rPr lang="en-US" b="1" dirty="0" smtClean="0"/>
              <a:t>How can we help?</a:t>
            </a:r>
            <a:endParaRPr lang="en-US" b="1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Today’s lesson will center on a topic that is “taboo” in many households</a:t>
            </a:r>
          </a:p>
          <a:p>
            <a:pPr lvl="1"/>
            <a:r>
              <a:rPr lang="en-US" b="1" dirty="0" smtClean="0"/>
              <a:t>There is a social stigma associated with it</a:t>
            </a:r>
          </a:p>
          <a:p>
            <a:pPr lvl="1"/>
            <a:r>
              <a:rPr lang="en-US" b="1" dirty="0" smtClean="0"/>
              <a:t>It is often covered up or hushed up</a:t>
            </a:r>
            <a:endParaRPr lang="en-US" b="1" dirty="0"/>
          </a:p>
          <a:p>
            <a:r>
              <a:rPr lang="en-US" b="1" dirty="0" smtClean="0"/>
              <a:t>But, it has probably touched many here today</a:t>
            </a:r>
          </a:p>
          <a:p>
            <a:pPr lvl="1"/>
            <a:r>
              <a:rPr lang="en-US" b="1" dirty="0" smtClean="0"/>
              <a:t>Directly – family, close friends, etc.</a:t>
            </a:r>
          </a:p>
          <a:p>
            <a:pPr lvl="1"/>
            <a:r>
              <a:rPr lang="en-US" b="1" dirty="0" smtClean="0"/>
              <a:t>Indirectly – neighbor, celebrity, </a:t>
            </a:r>
            <a:r>
              <a:rPr lang="en-US" b="1" dirty="0" smtClean="0"/>
              <a:t>school/work</a:t>
            </a:r>
            <a:endParaRPr lang="en-US" b="1" dirty="0"/>
          </a:p>
          <a:p>
            <a:r>
              <a:rPr lang="en-US" b="1" dirty="0" smtClean="0"/>
              <a:t>And, it is a biblical topic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Today’s lesson will center on a topic that is “taboo” in many households</a:t>
            </a:r>
          </a:p>
          <a:p>
            <a:pPr lvl="1"/>
            <a:r>
              <a:rPr lang="en-US" b="1" dirty="0" smtClean="0"/>
              <a:t>There is a social stigma associated with it</a:t>
            </a:r>
          </a:p>
          <a:p>
            <a:pPr lvl="1"/>
            <a:r>
              <a:rPr lang="en-US" b="1" dirty="0" smtClean="0"/>
              <a:t>It is often covered up or hushed up</a:t>
            </a:r>
            <a:endParaRPr lang="en-US" b="1" dirty="0"/>
          </a:p>
          <a:p>
            <a:r>
              <a:rPr lang="en-US" b="1" dirty="0" smtClean="0"/>
              <a:t>But, it has probably touched many here today</a:t>
            </a:r>
          </a:p>
          <a:p>
            <a:pPr lvl="1"/>
            <a:r>
              <a:rPr lang="en-US" b="1" dirty="0" smtClean="0"/>
              <a:t>Directly – family, close friends, etc.</a:t>
            </a:r>
          </a:p>
          <a:p>
            <a:pPr lvl="1"/>
            <a:r>
              <a:rPr lang="en-US" b="1" dirty="0" smtClean="0"/>
              <a:t>Indirectly – neighbor, celebrity, </a:t>
            </a:r>
            <a:r>
              <a:rPr lang="en-US" b="1" dirty="0" smtClean="0"/>
              <a:t>school/work</a:t>
            </a:r>
            <a:endParaRPr lang="en-US" b="1" dirty="0"/>
          </a:p>
          <a:p>
            <a:r>
              <a:rPr lang="en-US" b="1" dirty="0" smtClean="0"/>
              <a:t>And, it is a biblical topic: Suicide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Some statistics - 2010</a:t>
            </a:r>
          </a:p>
          <a:p>
            <a:pPr lvl="1"/>
            <a:r>
              <a:rPr lang="en-US" b="1" dirty="0" smtClean="0"/>
              <a:t>38,364 reported in US</a:t>
            </a:r>
          </a:p>
          <a:p>
            <a:pPr lvl="1"/>
            <a:r>
              <a:rPr lang="en-US" b="1" dirty="0" smtClean="0"/>
              <a:t>10</a:t>
            </a:r>
            <a:r>
              <a:rPr lang="en-US" b="1" baseline="30000" dirty="0" smtClean="0"/>
              <a:t>th</a:t>
            </a:r>
            <a:r>
              <a:rPr lang="en-US" b="1" dirty="0" smtClean="0"/>
              <a:t> leading cause</a:t>
            </a:r>
          </a:p>
          <a:p>
            <a:pPr lvl="1"/>
            <a:r>
              <a:rPr lang="en-US" b="1" dirty="0" smtClean="0"/>
              <a:t>One every 13.7 minutes</a:t>
            </a:r>
          </a:p>
          <a:p>
            <a:pPr lvl="1"/>
            <a:r>
              <a:rPr lang="en-US" b="1" dirty="0" smtClean="0"/>
              <a:t>Trending higher in the decade of 2000-2010, after having gone down 1990-2000</a:t>
            </a:r>
          </a:p>
          <a:p>
            <a:pPr lvl="1"/>
            <a:r>
              <a:rPr lang="en-US" b="1" dirty="0" smtClean="0"/>
              <a:t>Highest rate: (almost 19%) 45-64 year olds</a:t>
            </a:r>
          </a:p>
          <a:p>
            <a:pPr lvl="1"/>
            <a:r>
              <a:rPr lang="en-US" b="1" dirty="0" smtClean="0"/>
              <a:t>2</a:t>
            </a:r>
            <a:r>
              <a:rPr lang="en-US" b="1" baseline="30000" dirty="0" smtClean="0"/>
              <a:t>nd</a:t>
            </a:r>
            <a:r>
              <a:rPr lang="en-US" b="1" dirty="0" smtClean="0"/>
              <a:t> highest rate: (almost 18%) 84 and older</a:t>
            </a:r>
          </a:p>
          <a:p>
            <a:pPr lvl="1"/>
            <a:r>
              <a:rPr lang="en-US" b="1" dirty="0" smtClean="0"/>
              <a:t>Men committed 4x more suicides than women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 the Bible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1. Abimelech (Judges 9:52-54) – </a:t>
            </a:r>
          </a:p>
          <a:p>
            <a:pPr lvl="1"/>
            <a:r>
              <a:rPr lang="en-US" b="1" dirty="0" smtClean="0"/>
              <a:t>A woman dropped an upper millstone on him</a:t>
            </a:r>
          </a:p>
          <a:p>
            <a:pPr lvl="1"/>
            <a:r>
              <a:rPr lang="en-US" b="1" dirty="0" smtClean="0"/>
              <a:t>So that it would not be said ‘A women slew him’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 the Bible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1. Abimelech (Judges 9:52-54) – </a:t>
            </a:r>
          </a:p>
          <a:p>
            <a:pPr lvl="1"/>
            <a:r>
              <a:rPr lang="en-US" b="1" dirty="0" smtClean="0"/>
              <a:t>A woman dropped an upper millstone on him</a:t>
            </a:r>
          </a:p>
          <a:p>
            <a:pPr lvl="1"/>
            <a:r>
              <a:rPr lang="en-US" b="1" dirty="0" smtClean="0"/>
              <a:t>So that it would not be said ‘A women slew him’</a:t>
            </a:r>
            <a:endParaRPr lang="en-US" b="1" dirty="0"/>
          </a:p>
          <a:p>
            <a:r>
              <a:rPr lang="en-US" b="1" dirty="0" smtClean="0"/>
              <a:t>2&amp;3</a:t>
            </a:r>
            <a:r>
              <a:rPr lang="en-US" b="1" dirty="0" smtClean="0"/>
              <a:t>. Saul and his armor-bearer </a:t>
            </a:r>
            <a:r>
              <a:rPr lang="en-US" sz="3100" b="1" dirty="0" smtClean="0"/>
              <a:t>(1 Sam. 31:3-6)</a:t>
            </a:r>
          </a:p>
          <a:p>
            <a:pPr lvl="1"/>
            <a:r>
              <a:rPr lang="en-US" b="1" dirty="0" smtClean="0"/>
              <a:t>In battle, his sons slain - he was mortally wounded</a:t>
            </a:r>
          </a:p>
          <a:p>
            <a:pPr lvl="1"/>
            <a:r>
              <a:rPr lang="en-US" b="1" dirty="0" smtClean="0"/>
              <a:t>So the “uncircumcised” wouldn’t make fun of him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 the Bible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1. Abimelech (Judges 9:52-54) – </a:t>
            </a:r>
          </a:p>
          <a:p>
            <a:pPr lvl="1"/>
            <a:r>
              <a:rPr lang="en-US" b="1" dirty="0" smtClean="0"/>
              <a:t>A woman dropped an upper millstone on him</a:t>
            </a:r>
          </a:p>
          <a:p>
            <a:pPr lvl="1"/>
            <a:r>
              <a:rPr lang="en-US" b="1" dirty="0" smtClean="0"/>
              <a:t>So that it would not be said ‘A women slew him’</a:t>
            </a:r>
            <a:endParaRPr lang="en-US" b="1" dirty="0"/>
          </a:p>
          <a:p>
            <a:r>
              <a:rPr lang="en-US" b="1" dirty="0" smtClean="0"/>
              <a:t>2&amp;3</a:t>
            </a:r>
            <a:r>
              <a:rPr lang="en-US" b="1" dirty="0" smtClean="0"/>
              <a:t>. </a:t>
            </a:r>
            <a:r>
              <a:rPr lang="en-US" b="1" dirty="0"/>
              <a:t>S</a:t>
            </a:r>
            <a:r>
              <a:rPr lang="en-US" b="1" dirty="0" smtClean="0"/>
              <a:t>aul and his armor-bearer </a:t>
            </a:r>
            <a:r>
              <a:rPr lang="en-US" sz="3100" b="1" dirty="0" smtClean="0"/>
              <a:t>(1 Sam. 31:3-6)</a:t>
            </a:r>
          </a:p>
          <a:p>
            <a:pPr lvl="1"/>
            <a:r>
              <a:rPr lang="en-US" b="1" dirty="0" smtClean="0"/>
              <a:t>In battle, his sons slain - he was mortally wounded</a:t>
            </a:r>
          </a:p>
          <a:p>
            <a:pPr lvl="1"/>
            <a:r>
              <a:rPr lang="en-US" b="1" dirty="0" smtClean="0"/>
              <a:t>So the “uncircumcised” wouldn’t make fun of him</a:t>
            </a:r>
            <a:endParaRPr lang="en-US" b="1" dirty="0"/>
          </a:p>
          <a:p>
            <a:r>
              <a:rPr lang="en-US" b="1" dirty="0"/>
              <a:t>4</a:t>
            </a:r>
            <a:r>
              <a:rPr lang="en-US" b="1" dirty="0" smtClean="0"/>
              <a:t>. Ahithophel (2 Samuel 17:23)</a:t>
            </a:r>
          </a:p>
          <a:p>
            <a:pPr lvl="1"/>
            <a:r>
              <a:rPr lang="en-US" b="1" dirty="0" smtClean="0"/>
              <a:t>Absalom rejected his counsel for that of Hushai</a:t>
            </a:r>
          </a:p>
          <a:p>
            <a:pPr lvl="1"/>
            <a:r>
              <a:rPr lang="en-US" sz="2750" b="1" dirty="0" smtClean="0"/>
              <a:t>Went home, put his house in order, hanged himself</a:t>
            </a:r>
            <a:endParaRPr lang="en-US" sz="27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1437</Words>
  <Application>Microsoft Office PowerPoint</Application>
  <PresentationFormat>On-screen Show (4:3)</PresentationFormat>
  <Paragraphs>249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A Matter of Life and Death</vt:lpstr>
      <vt:lpstr>INTRODUCTION</vt:lpstr>
      <vt:lpstr>INTRODUCTION</vt:lpstr>
      <vt:lpstr>INTRODUCTION</vt:lpstr>
      <vt:lpstr>INTRODUCTION</vt:lpstr>
      <vt:lpstr>INTRODUCTION</vt:lpstr>
      <vt:lpstr>In the Bible</vt:lpstr>
      <vt:lpstr>In the Bible</vt:lpstr>
      <vt:lpstr>In the Bible</vt:lpstr>
      <vt:lpstr>In the Bible</vt:lpstr>
      <vt:lpstr>In the Bible</vt:lpstr>
      <vt:lpstr>Notice</vt:lpstr>
      <vt:lpstr>Job 14:1</vt:lpstr>
      <vt:lpstr>Many Reasons/Excuses</vt:lpstr>
      <vt:lpstr>Many Reasons/Excuses</vt:lpstr>
      <vt:lpstr>Many Reasons/Excuses</vt:lpstr>
      <vt:lpstr>Many Reasons/Excuses</vt:lpstr>
      <vt:lpstr>Suicide:</vt:lpstr>
      <vt:lpstr>A Few Considerations</vt:lpstr>
      <vt:lpstr>A Few Considerations</vt:lpstr>
      <vt:lpstr>A Few Considerations</vt:lpstr>
      <vt:lpstr>A Few Considerations</vt:lpstr>
      <vt:lpstr>The Focus</vt:lpstr>
      <vt:lpstr>The Focus</vt:lpstr>
      <vt:lpstr>Some Reasons to Live</vt:lpstr>
      <vt:lpstr>Some Reasons to Live</vt:lpstr>
      <vt:lpstr>Some Reasons to Live</vt:lpstr>
      <vt:lpstr>Some Reasons to Live</vt:lpstr>
      <vt:lpstr>Some Reasons to Live</vt:lpstr>
      <vt:lpstr>Keep busy – for today</vt:lpstr>
      <vt:lpstr>Keep busy – for today</vt:lpstr>
      <vt:lpstr>Keep busy – for today</vt:lpstr>
      <vt:lpstr>CONCLUSION</vt:lpstr>
      <vt:lpstr>CONCLUSION</vt:lpstr>
      <vt:lpstr>CONCLUSION</vt:lpstr>
      <vt:lpstr>CONCLUSION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Matter of Life and Death</dc:title>
  <dc:creator>Pili</dc:creator>
  <cp:lastModifiedBy>Pili</cp:lastModifiedBy>
  <cp:revision>33</cp:revision>
  <dcterms:created xsi:type="dcterms:W3CDTF">2014-01-26T11:55:47Z</dcterms:created>
  <dcterms:modified xsi:type="dcterms:W3CDTF">2016-08-28T12:32:26Z</dcterms:modified>
</cp:coreProperties>
</file>