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1" r:id="rId4"/>
    <p:sldId id="270" r:id="rId5"/>
    <p:sldId id="269" r:id="rId6"/>
    <p:sldId id="272" r:id="rId7"/>
    <p:sldId id="263" r:id="rId8"/>
    <p:sldId id="274" r:id="rId9"/>
    <p:sldId id="275" r:id="rId10"/>
    <p:sldId id="273" r:id="rId11"/>
    <p:sldId id="264" r:id="rId12"/>
    <p:sldId id="276" r:id="rId13"/>
    <p:sldId id="265" r:id="rId14"/>
    <p:sldId id="280" r:id="rId15"/>
    <p:sldId id="279" r:id="rId16"/>
    <p:sldId id="277" r:id="rId17"/>
    <p:sldId id="281" r:id="rId18"/>
    <p:sldId id="278" r:id="rId19"/>
    <p:sldId id="26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55" autoAdjust="0"/>
    <p:restoredTop sz="94660"/>
  </p:normalViewPr>
  <p:slideViewPr>
    <p:cSldViewPr>
      <p:cViewPr varScale="1">
        <p:scale>
          <a:sx n="62" d="100"/>
          <a:sy n="62" d="100"/>
        </p:scale>
        <p:origin x="-97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9F44-4DD3-439E-831A-B33219F7808B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C8093-95BC-46D0-93F3-4899FB4251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9F44-4DD3-439E-831A-B33219F7808B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C8093-95BC-46D0-93F3-4899FB4251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9F44-4DD3-439E-831A-B33219F7808B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C8093-95BC-46D0-93F3-4899FB4251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9F44-4DD3-439E-831A-B33219F7808B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C8093-95BC-46D0-93F3-4899FB4251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9F44-4DD3-439E-831A-B33219F7808B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C8093-95BC-46D0-93F3-4899FB4251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9F44-4DD3-439E-831A-B33219F7808B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C8093-95BC-46D0-93F3-4899FB4251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9F44-4DD3-439E-831A-B33219F7808B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C8093-95BC-46D0-93F3-4899FB4251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9F44-4DD3-439E-831A-B33219F7808B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C8093-95BC-46D0-93F3-4899FB4251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9F44-4DD3-439E-831A-B33219F7808B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C8093-95BC-46D0-93F3-4899FB4251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9F44-4DD3-439E-831A-B33219F7808B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C8093-95BC-46D0-93F3-4899FB4251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9F44-4DD3-439E-831A-B33219F7808B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C8093-95BC-46D0-93F3-4899FB4251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69F44-4DD3-439E-831A-B33219F7808B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C8093-95BC-46D0-93F3-4899FB4251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alf-built-hous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984" y="1143000"/>
            <a:ext cx="9119016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99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THREE STEPS TO ACHIEVE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91200"/>
            <a:ext cx="4876800" cy="10668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Luke 14:28-32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COUNT THE COST (PLAN)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Application:</a:t>
            </a:r>
          </a:p>
          <a:p>
            <a:pPr lvl="1"/>
            <a:r>
              <a:rPr lang="en-US" b="1" dirty="0" smtClean="0"/>
              <a:t>“Salvation is free; discipleship is costly”</a:t>
            </a:r>
          </a:p>
          <a:p>
            <a:pPr lvl="1"/>
            <a:r>
              <a:rPr lang="en-US" b="1" dirty="0" smtClean="0"/>
              <a:t>Spiritually, we must be </a:t>
            </a:r>
            <a:r>
              <a:rPr lang="en-US" b="1" dirty="0" smtClean="0"/>
              <a:t>prepared</a:t>
            </a:r>
          </a:p>
          <a:p>
            <a:pPr lvl="2"/>
            <a:r>
              <a:rPr lang="en-US" b="1" dirty="0" smtClean="0"/>
              <a:t>Luke 9:62</a:t>
            </a:r>
            <a:r>
              <a:rPr lang="en-US" b="1" dirty="0" smtClean="0"/>
              <a:t> </a:t>
            </a:r>
            <a:r>
              <a:rPr lang="en-US" b="1" dirty="0" smtClean="0"/>
              <a:t>– Otherwise, we will “look back”</a:t>
            </a:r>
            <a:endParaRPr lang="en-US" b="1" dirty="0" smtClean="0"/>
          </a:p>
          <a:p>
            <a:pPr lvl="1"/>
            <a:endParaRPr 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BUILD ON THE FOUNDATION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Luke 14:29</a:t>
            </a:r>
          </a:p>
          <a:p>
            <a:pPr lvl="1"/>
            <a:r>
              <a:rPr lang="en-US" b="1" dirty="0" smtClean="0"/>
              <a:t>1 Corinthians 3:11 – No other </a:t>
            </a:r>
            <a:r>
              <a:rPr lang="en-US" b="1" dirty="0" smtClean="0"/>
              <a:t>foundation</a:t>
            </a:r>
          </a:p>
          <a:p>
            <a:pPr lvl="2"/>
            <a:r>
              <a:rPr lang="en-US" b="1" dirty="0" smtClean="0"/>
              <a:t>Ephesians 2:20-22</a:t>
            </a:r>
            <a:endParaRPr lang="en-US" b="1" dirty="0" smtClean="0"/>
          </a:p>
          <a:p>
            <a:pPr lvl="1"/>
            <a:r>
              <a:rPr lang="en-US" b="1" dirty="0" smtClean="0"/>
              <a:t>Matthew 7:24-27 – Rock or sand</a:t>
            </a:r>
          </a:p>
          <a:p>
            <a:pPr lvl="1"/>
            <a:r>
              <a:rPr lang="en-US" b="1" dirty="0" smtClean="0"/>
              <a:t>James 4:13-15 – “If the Lord wills…”</a:t>
            </a:r>
          </a:p>
          <a:p>
            <a:pPr lvl="1"/>
            <a:r>
              <a:rPr lang="en-US" b="1" dirty="0" smtClean="0"/>
              <a:t>Luke 12:18-20 – “You fool</a:t>
            </a:r>
            <a:r>
              <a:rPr lang="en-US" b="1" dirty="0" smtClean="0"/>
              <a:t>!”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BUILD ON THE FOUNDATION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Application</a:t>
            </a:r>
            <a:r>
              <a:rPr lang="en-US" b="1" dirty="0" smtClean="0"/>
              <a:t>:</a:t>
            </a:r>
          </a:p>
          <a:p>
            <a:pPr lvl="1"/>
            <a:r>
              <a:rPr lang="en-US" b="1" dirty="0" smtClean="0"/>
              <a:t>Galatians 2:20 – Christ lives in me…</a:t>
            </a:r>
          </a:p>
          <a:p>
            <a:pPr lvl="1"/>
            <a:r>
              <a:rPr lang="en-US" b="1" dirty="0" smtClean="0"/>
              <a:t>1 Peter 2:4-6 – We also are being built up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BE FAITHFUL (PERSEVERE)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half finished tower is a complete waste of time and </a:t>
            </a:r>
            <a:r>
              <a:rPr lang="en-US" b="1" dirty="0" smtClean="0"/>
              <a:t>money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BE FAITHFUL (PERSEVERE)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half finished tower is a complete waste of time and money</a:t>
            </a:r>
          </a:p>
          <a:p>
            <a:r>
              <a:rPr lang="en-US" b="1" dirty="0" smtClean="0"/>
              <a:t>Luke </a:t>
            </a:r>
            <a:r>
              <a:rPr lang="en-US" b="1" dirty="0" smtClean="0"/>
              <a:t>8:15 – Bear fruit with perseverance</a:t>
            </a:r>
          </a:p>
          <a:p>
            <a:r>
              <a:rPr lang="en-US" b="1" dirty="0" smtClean="0"/>
              <a:t>James 1:12 – Under </a:t>
            </a:r>
            <a:r>
              <a:rPr lang="en-US" b="1" dirty="0" smtClean="0"/>
              <a:t>trial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BE FAITHFUL (PERSEVERE)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half finished tower is a complete waste of time and money</a:t>
            </a:r>
          </a:p>
          <a:p>
            <a:r>
              <a:rPr lang="en-US" b="1" dirty="0" smtClean="0"/>
              <a:t>Luke </a:t>
            </a:r>
            <a:r>
              <a:rPr lang="en-US" b="1" dirty="0" smtClean="0"/>
              <a:t>8:15 – Bear fruit with perseverance</a:t>
            </a:r>
          </a:p>
          <a:p>
            <a:r>
              <a:rPr lang="en-US" b="1" dirty="0" smtClean="0"/>
              <a:t>James 1:12 – Under trial</a:t>
            </a:r>
          </a:p>
          <a:p>
            <a:r>
              <a:rPr lang="en-US" b="1" dirty="0" smtClean="0"/>
              <a:t>3 general categories</a:t>
            </a:r>
          </a:p>
          <a:p>
            <a:pPr lvl="1"/>
            <a:r>
              <a:rPr lang="en-US" b="1" dirty="0" smtClean="0"/>
              <a:t>Tests, trials to make us grow, cleanse us</a:t>
            </a:r>
          </a:p>
          <a:p>
            <a:pPr lvl="1"/>
            <a:r>
              <a:rPr lang="en-US" b="1" dirty="0" smtClean="0"/>
              <a:t>Discipline from the Lord</a:t>
            </a:r>
          </a:p>
          <a:p>
            <a:pPr lvl="1"/>
            <a:r>
              <a:rPr lang="en-US" b="1" dirty="0" smtClean="0"/>
              <a:t>Temptations and attacks from </a:t>
            </a:r>
            <a:r>
              <a:rPr lang="en-US" b="1" dirty="0" smtClean="0"/>
              <a:t>Satan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BE FAITHFUL (PERSEVERE)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Application:</a:t>
            </a:r>
          </a:p>
          <a:p>
            <a:pPr lvl="1"/>
            <a:r>
              <a:rPr lang="en-US" b="1" dirty="0" smtClean="0"/>
              <a:t>Philippians 4:13 – I can do all things</a:t>
            </a:r>
            <a:r>
              <a:rPr lang="en-US" b="1" dirty="0" smtClean="0"/>
              <a:t>…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BE FAITHFUL (PERSEVERE)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Application:</a:t>
            </a:r>
          </a:p>
          <a:p>
            <a:pPr lvl="1"/>
            <a:r>
              <a:rPr lang="en-US" b="1" dirty="0" smtClean="0"/>
              <a:t>Philippians 4:13 – I can do all things…</a:t>
            </a:r>
          </a:p>
          <a:p>
            <a:r>
              <a:rPr lang="en-US" b="1" dirty="0" smtClean="0"/>
              <a:t>John </a:t>
            </a:r>
            <a:r>
              <a:rPr lang="en-US" b="1" dirty="0" smtClean="0"/>
              <a:t>19:30 – </a:t>
            </a:r>
            <a:r>
              <a:rPr lang="en-US" b="1" dirty="0" smtClean="0"/>
              <a:t>(Jesus) – “</a:t>
            </a:r>
            <a:r>
              <a:rPr lang="en-US" b="1" dirty="0" smtClean="0"/>
              <a:t>It is finished!”</a:t>
            </a:r>
          </a:p>
          <a:p>
            <a:r>
              <a:rPr lang="en-US" b="1" dirty="0" smtClean="0"/>
              <a:t>2 Timothy 4:7 – </a:t>
            </a:r>
            <a:r>
              <a:rPr lang="en-US" b="1" dirty="0" smtClean="0"/>
              <a:t>(Paul) – finished </a:t>
            </a:r>
            <a:r>
              <a:rPr lang="en-US" b="1" dirty="0" smtClean="0"/>
              <a:t>the course…</a:t>
            </a:r>
          </a:p>
          <a:p>
            <a:r>
              <a:rPr lang="en-US" b="1" dirty="0" smtClean="0"/>
              <a:t>Revelation 2:10-11 – </a:t>
            </a:r>
            <a:r>
              <a:rPr lang="en-US" b="1" dirty="0" smtClean="0"/>
              <a:t>(All Christians) – Faithful </a:t>
            </a:r>
            <a:r>
              <a:rPr lang="en-US" b="1" dirty="0" smtClean="0"/>
              <a:t>until </a:t>
            </a:r>
            <a:r>
              <a:rPr lang="en-US" b="1" dirty="0" smtClean="0"/>
              <a:t>death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b="1" dirty="0" smtClean="0"/>
              <a:t>“Don’t start something that you can’t finish.”</a:t>
            </a:r>
          </a:p>
          <a:p>
            <a:r>
              <a:rPr lang="en-US" b="1" dirty="0" smtClean="0"/>
              <a:t>Starting things is relatively easy.</a:t>
            </a:r>
          </a:p>
          <a:p>
            <a:r>
              <a:rPr lang="en-US" b="1" dirty="0" smtClean="0"/>
              <a:t>Seeing them all the way through to the finish is much harder.</a:t>
            </a:r>
          </a:p>
          <a:p>
            <a:r>
              <a:rPr lang="en-US" b="1" dirty="0" smtClean="0"/>
              <a:t>“It isn’t done until it’s done correctly”</a:t>
            </a:r>
          </a:p>
          <a:p>
            <a:r>
              <a:rPr lang="en-US" b="1" dirty="0" smtClean="0"/>
              <a:t>We want to reach the finish line…</a:t>
            </a:r>
          </a:p>
          <a:p>
            <a:r>
              <a:rPr lang="en-US" b="1" dirty="0" smtClean="0"/>
              <a:t>…and, God wants us to, also.</a:t>
            </a:r>
          </a:p>
          <a:p>
            <a:r>
              <a:rPr lang="en-US" b="1" dirty="0" smtClean="0"/>
              <a:t>With His help, </a:t>
            </a:r>
            <a:r>
              <a:rPr lang="en-US" b="1" dirty="0" smtClean="0"/>
              <a:t>w</a:t>
            </a:r>
            <a:r>
              <a:rPr lang="en-US" b="1" dirty="0" smtClean="0"/>
              <a:t>e will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Jesus had been invited to a feast</a:t>
            </a:r>
          </a:p>
          <a:p>
            <a:r>
              <a:rPr lang="en-US" b="1" dirty="0" smtClean="0"/>
              <a:t>He gives a series of parables relating to guests/hosts.</a:t>
            </a:r>
          </a:p>
          <a:p>
            <a:pPr lvl="1"/>
            <a:r>
              <a:rPr lang="en-US" b="1" dirty="0" smtClean="0"/>
              <a:t>vv 7-11 – How guests should wait to be exalted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Jesus had been invited to a feast</a:t>
            </a:r>
          </a:p>
          <a:p>
            <a:r>
              <a:rPr lang="en-US" b="1" dirty="0" smtClean="0"/>
              <a:t>He gives a series of parables relating to guests/hosts.</a:t>
            </a:r>
          </a:p>
          <a:p>
            <a:pPr lvl="1"/>
            <a:r>
              <a:rPr lang="en-US" b="1" dirty="0" smtClean="0"/>
              <a:t>vv 7-11 – How guests should wait to be exalted</a:t>
            </a:r>
          </a:p>
          <a:p>
            <a:pPr lvl="1"/>
            <a:r>
              <a:rPr lang="en-US" b="1" dirty="0" smtClean="0"/>
              <a:t>vv 12-14 – How hosts should invite the less fortunate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Jesus had been invited to a feast</a:t>
            </a:r>
          </a:p>
          <a:p>
            <a:r>
              <a:rPr lang="en-US" b="1" dirty="0" smtClean="0"/>
              <a:t>He gives a series of parables relating to guests/hosts.</a:t>
            </a:r>
          </a:p>
          <a:p>
            <a:pPr lvl="1"/>
            <a:r>
              <a:rPr lang="en-US" b="1" dirty="0" smtClean="0"/>
              <a:t>vv 7-11 – How guests should wait to be exalted</a:t>
            </a:r>
          </a:p>
          <a:p>
            <a:pPr lvl="1"/>
            <a:r>
              <a:rPr lang="en-US" b="1" dirty="0" smtClean="0"/>
              <a:t>vv 12-14 – How hosts should invite the less fortunate</a:t>
            </a:r>
          </a:p>
          <a:p>
            <a:pPr lvl="1"/>
            <a:r>
              <a:rPr lang="en-US" b="1" dirty="0" smtClean="0"/>
              <a:t>vv 15-24 – The excuses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He then continues with “counting the cost”</a:t>
            </a:r>
          </a:p>
          <a:p>
            <a:pPr lvl="1"/>
            <a:r>
              <a:rPr lang="en-US" b="1" dirty="0" smtClean="0"/>
              <a:t>These principles apply at any time</a:t>
            </a:r>
          </a:p>
          <a:p>
            <a:pPr lvl="2"/>
            <a:r>
              <a:rPr lang="en-US" b="1" dirty="0" smtClean="0"/>
              <a:t>In peace time (build a tower)</a:t>
            </a:r>
          </a:p>
          <a:p>
            <a:pPr lvl="2"/>
            <a:r>
              <a:rPr lang="en-US" b="1" dirty="0" smtClean="0"/>
              <a:t>As well as war time (battle: 10,000 vs. 20,000)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He then continues with “counting the cost”</a:t>
            </a:r>
          </a:p>
          <a:p>
            <a:pPr lvl="1"/>
            <a:r>
              <a:rPr lang="en-US" b="1" dirty="0" smtClean="0"/>
              <a:t>These principles apply at any time</a:t>
            </a:r>
          </a:p>
          <a:p>
            <a:pPr lvl="2"/>
            <a:r>
              <a:rPr lang="en-US" b="1" dirty="0" smtClean="0"/>
              <a:t>In peace time (build a tower)</a:t>
            </a:r>
          </a:p>
          <a:p>
            <a:pPr lvl="2"/>
            <a:r>
              <a:rPr lang="en-US" b="1" dirty="0" smtClean="0"/>
              <a:t>As well as war time (battle: 10,000 vs. 20,000)</a:t>
            </a:r>
          </a:p>
          <a:p>
            <a:pPr lvl="1"/>
            <a:r>
              <a:rPr lang="en-US" b="1" dirty="0" smtClean="0"/>
              <a:t>And, these principles apply to all people</a:t>
            </a:r>
          </a:p>
          <a:p>
            <a:pPr lvl="2"/>
            <a:r>
              <a:rPr lang="en-US" b="1" dirty="0" smtClean="0"/>
              <a:t>Ordinary men (tower)</a:t>
            </a:r>
          </a:p>
          <a:p>
            <a:pPr lvl="2"/>
            <a:r>
              <a:rPr lang="en-US" b="1" dirty="0" smtClean="0"/>
              <a:t>All the way up to kings (battle)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COUNT THE COST (PLAN)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Luke 14:28</a:t>
            </a:r>
          </a:p>
          <a:p>
            <a:pPr lvl="1"/>
            <a:r>
              <a:rPr lang="en-US" b="1" dirty="0" smtClean="0"/>
              <a:t>This must be done </a:t>
            </a:r>
            <a:r>
              <a:rPr lang="en-US" b="1" u="sng" dirty="0" smtClean="0"/>
              <a:t>BEFORE</a:t>
            </a:r>
            <a:r>
              <a:rPr lang="en-US" b="1" dirty="0" smtClean="0"/>
              <a:t> the work begins</a:t>
            </a:r>
          </a:p>
          <a:p>
            <a:pPr lvl="2"/>
            <a:r>
              <a:rPr lang="en-US" b="1" dirty="0" smtClean="0"/>
              <a:t>If you wait until afterward, you may not be able to finish the work</a:t>
            </a:r>
          </a:p>
          <a:p>
            <a:pPr lvl="2"/>
            <a:r>
              <a:rPr lang="en-US" b="1" dirty="0" smtClean="0"/>
              <a:t>You will be embarrassed</a:t>
            </a:r>
          </a:p>
          <a:p>
            <a:pPr lvl="2"/>
            <a:r>
              <a:rPr lang="en-US" b="1" dirty="0" smtClean="0"/>
              <a:t>You will lose your investment</a:t>
            </a:r>
          </a:p>
          <a:p>
            <a:pPr lvl="2"/>
            <a:r>
              <a:rPr lang="en-US" b="1" dirty="0" smtClean="0"/>
              <a:t>You will demonstrate your foolishness to all</a:t>
            </a:r>
          </a:p>
          <a:p>
            <a:pPr lvl="2"/>
            <a:r>
              <a:rPr lang="en-US" b="1" dirty="0" smtClean="0"/>
              <a:t>You will actually have built a monument to your lack of preparation</a:t>
            </a:r>
          </a:p>
          <a:p>
            <a:pPr lvl="2">
              <a:buNone/>
            </a:pPr>
            <a:endParaRPr lang="en-US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COUNT THE COST (PLAN)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Luke 14:28</a:t>
            </a:r>
          </a:p>
          <a:p>
            <a:pPr lvl="1"/>
            <a:r>
              <a:rPr lang="en-US" b="1" dirty="0" smtClean="0"/>
              <a:t>Not just for laying the foundation, but all building</a:t>
            </a:r>
          </a:p>
          <a:p>
            <a:pPr lvl="2"/>
            <a:r>
              <a:rPr lang="en-US" b="1" dirty="0" smtClean="0"/>
              <a:t>You may build a beautiful foundation and still not finish</a:t>
            </a:r>
          </a:p>
          <a:p>
            <a:pPr lvl="2"/>
            <a:r>
              <a:rPr lang="en-US" b="1" dirty="0" smtClean="0"/>
              <a:t>Hebrews 6:1</a:t>
            </a:r>
            <a:endParaRPr lang="en-US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COUNT THE COST (PLAN)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Luke 14:28</a:t>
            </a:r>
          </a:p>
          <a:p>
            <a:pPr lvl="1"/>
            <a:r>
              <a:rPr lang="en-US" b="1" dirty="0" smtClean="0"/>
              <a:t>Not just for laying the foundation, but all building</a:t>
            </a:r>
          </a:p>
          <a:p>
            <a:pPr lvl="2"/>
            <a:r>
              <a:rPr lang="en-US" b="1" dirty="0" smtClean="0"/>
              <a:t>You may build a beautiful foundation and still not finish</a:t>
            </a:r>
          </a:p>
          <a:p>
            <a:pPr lvl="2"/>
            <a:r>
              <a:rPr lang="en-US" b="1" dirty="0" smtClean="0"/>
              <a:t>Hebrews 6:1</a:t>
            </a:r>
            <a:endParaRPr lang="en-US" b="1" dirty="0" smtClean="0"/>
          </a:p>
          <a:p>
            <a:pPr lvl="1"/>
            <a:r>
              <a:rPr lang="en-US" b="1" dirty="0" smtClean="0"/>
              <a:t>We understand this </a:t>
            </a:r>
            <a:r>
              <a:rPr lang="en-US" b="1" dirty="0" smtClean="0"/>
              <a:t>(counting the cost) materially</a:t>
            </a:r>
          </a:p>
          <a:p>
            <a:pPr lvl="2"/>
            <a:r>
              <a:rPr lang="en-US" b="1" dirty="0" smtClean="0"/>
              <a:t>C</a:t>
            </a:r>
            <a:r>
              <a:rPr lang="en-US" b="1" dirty="0" smtClean="0"/>
              <a:t>ar – down payment, monthly payments, options</a:t>
            </a:r>
          </a:p>
          <a:p>
            <a:pPr lvl="2"/>
            <a:r>
              <a:rPr lang="en-US" b="1" dirty="0" smtClean="0"/>
              <a:t>H</a:t>
            </a:r>
            <a:r>
              <a:rPr lang="en-US" b="1" dirty="0" smtClean="0"/>
              <a:t>ouse – mortgage payments, taxes, etc.</a:t>
            </a:r>
          </a:p>
          <a:p>
            <a:pPr lvl="2"/>
            <a:r>
              <a:rPr lang="en-US" b="1" dirty="0" smtClean="0"/>
              <a:t>V</a:t>
            </a:r>
            <a:r>
              <a:rPr lang="en-US" b="1" dirty="0" smtClean="0"/>
              <a:t>acations – setting aside money</a:t>
            </a:r>
            <a:endParaRPr lang="en-US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730</Words>
  <Application>Microsoft Office PowerPoint</Application>
  <PresentationFormat>On-screen Show (4:3)</PresentationFormat>
  <Paragraphs>112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THREE STEPS TO ACHIEVE</vt:lpstr>
      <vt:lpstr>INTRODUCTION</vt:lpstr>
      <vt:lpstr>INTRODUCTION</vt:lpstr>
      <vt:lpstr>INTRODUCTION</vt:lpstr>
      <vt:lpstr>INTRODUCTION</vt:lpstr>
      <vt:lpstr>INTRODUCTION</vt:lpstr>
      <vt:lpstr>1. COUNT THE COST (PLAN)</vt:lpstr>
      <vt:lpstr>1. COUNT THE COST (PLAN)</vt:lpstr>
      <vt:lpstr>1. COUNT THE COST (PLAN)</vt:lpstr>
      <vt:lpstr>1. COUNT THE COST (PLAN)</vt:lpstr>
      <vt:lpstr>2. BUILD ON THE FOUNDATION</vt:lpstr>
      <vt:lpstr>2. BUILD ON THE FOUNDATION</vt:lpstr>
      <vt:lpstr>3. BE FAITHFUL (PERSEVERE)</vt:lpstr>
      <vt:lpstr>3. BE FAITHFUL (PERSEVERE)</vt:lpstr>
      <vt:lpstr>3. BE FAITHFUL (PERSEVERE)</vt:lpstr>
      <vt:lpstr>3. BE FAITHFUL (PERSEVERE)</vt:lpstr>
      <vt:lpstr>3. BE FAITHFUL (PERSEVERE)</vt:lpstr>
      <vt:lpstr>CONCLUSION</vt:lpstr>
      <vt:lpstr>Are YOU a Christian?</vt:lpstr>
    </vt:vector>
  </TitlesOfParts>
  <Company>Golden Surfer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Reynaldo Rodriguez</dc:creator>
  <cp:lastModifiedBy>Pili</cp:lastModifiedBy>
  <cp:revision>23</cp:revision>
  <dcterms:created xsi:type="dcterms:W3CDTF">2009-08-13T21:43:46Z</dcterms:created>
  <dcterms:modified xsi:type="dcterms:W3CDTF">2016-09-04T21:30:59Z</dcterms:modified>
</cp:coreProperties>
</file>