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3" r:id="rId13"/>
    <p:sldId id="284" r:id="rId14"/>
    <p:sldId id="270" r:id="rId15"/>
    <p:sldId id="271" r:id="rId16"/>
    <p:sldId id="272" r:id="rId17"/>
    <p:sldId id="260" r:id="rId18"/>
    <p:sldId id="275" r:id="rId19"/>
    <p:sldId id="276" r:id="rId20"/>
    <p:sldId id="277" r:id="rId21"/>
    <p:sldId id="273" r:id="rId22"/>
    <p:sldId id="278" r:id="rId23"/>
    <p:sldId id="279" r:id="rId24"/>
    <p:sldId id="281" r:id="rId25"/>
    <p:sldId id="280" r:id="rId26"/>
    <p:sldId id="274" r:id="rId27"/>
    <p:sldId id="259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D544-BD0F-4259-B2B9-097D630F7AF2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C5CE-D8F9-43B2-9978-221F336C8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6685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When Baptism </a:t>
            </a:r>
            <a:r>
              <a:rPr lang="en-US" sz="4800" b="1" u="sng" dirty="0" smtClean="0"/>
              <a:t>DOESN’T</a:t>
            </a:r>
            <a:r>
              <a:rPr lang="en-US" sz="4800" b="1" dirty="0" smtClean="0"/>
              <a:t> </a:t>
            </a:r>
            <a:r>
              <a:rPr lang="en-US" sz="4800" b="1" dirty="0" smtClean="0"/>
              <a:t>Save You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Acts 19:1-7</a:t>
            </a:r>
            <a:endParaRPr lang="en-US" sz="6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aptism-woman-preacher-hand-u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9525" y="1012825"/>
            <a:ext cx="4044950" cy="48323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“John’s baptism” (repentance)</a:t>
            </a:r>
          </a:p>
          <a:p>
            <a:pPr lvl="1"/>
            <a:r>
              <a:rPr lang="en-US" b="1" dirty="0" smtClean="0"/>
              <a:t>Acts 19:1-6</a:t>
            </a:r>
          </a:p>
          <a:p>
            <a:pPr lvl="1"/>
            <a:r>
              <a:rPr lang="en-US" b="1" dirty="0" smtClean="0"/>
              <a:t>John baptized many (Matthew 3:1-6)</a:t>
            </a:r>
          </a:p>
          <a:p>
            <a:pPr lvl="1"/>
            <a:r>
              <a:rPr lang="en-US" b="1" dirty="0" smtClean="0"/>
              <a:t>Jesus was baptizing more (John 4:1-2)</a:t>
            </a:r>
          </a:p>
          <a:p>
            <a:pPr lvl="1"/>
            <a:r>
              <a:rPr lang="en-US" b="1" dirty="0" smtClean="0"/>
              <a:t>NOTE: The Ephesians </a:t>
            </a:r>
          </a:p>
          <a:p>
            <a:pPr lvl="2"/>
            <a:r>
              <a:rPr lang="en-US" b="1" dirty="0" smtClean="0"/>
              <a:t>Didn’t try to argue/justify their previous baptism </a:t>
            </a:r>
          </a:p>
          <a:p>
            <a:pPr lvl="2"/>
            <a:r>
              <a:rPr lang="en-US" b="1" dirty="0" smtClean="0"/>
              <a:t>They were baptized correctly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“John’s baptism” (repentance)</a:t>
            </a:r>
          </a:p>
          <a:p>
            <a:pPr lvl="1"/>
            <a:r>
              <a:rPr lang="en-US" b="1" dirty="0" smtClean="0"/>
              <a:t>Acts 19:1-6</a:t>
            </a:r>
          </a:p>
          <a:p>
            <a:pPr lvl="1"/>
            <a:r>
              <a:rPr lang="en-US" b="1" dirty="0" smtClean="0"/>
              <a:t>John baptized many (Matthew 3:1-6)</a:t>
            </a:r>
          </a:p>
          <a:p>
            <a:pPr lvl="1"/>
            <a:r>
              <a:rPr lang="en-US" b="1" dirty="0" smtClean="0"/>
              <a:t>Jesus was baptizing more (John 4:1-2)</a:t>
            </a:r>
          </a:p>
          <a:p>
            <a:pPr lvl="1"/>
            <a:r>
              <a:rPr lang="en-US" b="1" dirty="0" smtClean="0"/>
              <a:t>NOTE: The Ephesians </a:t>
            </a:r>
            <a:endParaRPr lang="en-US" b="1" dirty="0" smtClean="0"/>
          </a:p>
          <a:p>
            <a:pPr lvl="2"/>
            <a:r>
              <a:rPr lang="en-US" b="1" dirty="0" smtClean="0"/>
              <a:t>D</a:t>
            </a:r>
            <a:r>
              <a:rPr lang="en-US" b="1" dirty="0" smtClean="0"/>
              <a:t>idn’t </a:t>
            </a:r>
            <a:r>
              <a:rPr lang="en-US" b="1" dirty="0" smtClean="0"/>
              <a:t>try to </a:t>
            </a:r>
            <a:r>
              <a:rPr lang="en-US" b="1" dirty="0" smtClean="0"/>
              <a:t>argue/justify </a:t>
            </a:r>
            <a:r>
              <a:rPr lang="en-US" b="1" dirty="0" smtClean="0"/>
              <a:t>their previous baptism </a:t>
            </a:r>
            <a:endParaRPr lang="en-US" b="1" dirty="0" smtClean="0"/>
          </a:p>
          <a:p>
            <a:pPr lvl="2"/>
            <a:r>
              <a:rPr lang="en-US" b="1" dirty="0" smtClean="0"/>
              <a:t>They </a:t>
            </a:r>
            <a:r>
              <a:rPr lang="en-US" b="1" dirty="0" smtClean="0"/>
              <a:t>were baptized </a:t>
            </a:r>
            <a:r>
              <a:rPr lang="en-US" b="1" dirty="0" smtClean="0"/>
              <a:t>correctly</a:t>
            </a:r>
          </a:p>
          <a:p>
            <a:pPr lvl="1"/>
            <a:r>
              <a:rPr lang="en-US" b="1" dirty="0" smtClean="0"/>
              <a:t>Their sincerity was demonstrated by their actions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</a:t>
            </a:r>
            <a:r>
              <a:rPr lang="en-US" b="1" dirty="0" smtClean="0"/>
              <a:t>types of </a:t>
            </a:r>
            <a:r>
              <a:rPr lang="en-US" b="1" dirty="0" smtClean="0"/>
              <a:t>baptisms</a:t>
            </a:r>
          </a:p>
          <a:p>
            <a:pPr lvl="1"/>
            <a:r>
              <a:rPr lang="en-US" b="1" dirty="0" smtClean="0"/>
              <a:t>Mikvah (</a:t>
            </a:r>
            <a:r>
              <a:rPr lang="en-US" b="1" dirty="0" smtClean="0"/>
              <a:t>Jewish) – still practiced</a:t>
            </a:r>
          </a:p>
          <a:p>
            <a:pPr lvl="1"/>
            <a:r>
              <a:rPr lang="en-US" b="1" dirty="0" smtClean="0"/>
              <a:t>HS </a:t>
            </a:r>
            <a:r>
              <a:rPr lang="en-US" b="1" dirty="0" smtClean="0"/>
              <a:t>(1</a:t>
            </a:r>
            <a:r>
              <a:rPr lang="en-US" b="1" baseline="30000" dirty="0" smtClean="0"/>
              <a:t>st</a:t>
            </a:r>
            <a:r>
              <a:rPr lang="en-US" b="1" dirty="0" smtClean="0"/>
              <a:t> c</a:t>
            </a:r>
            <a:r>
              <a:rPr lang="en-US" b="1" dirty="0" smtClean="0"/>
              <a:t>.) – (not the same as the gifts of the HS)</a:t>
            </a:r>
          </a:p>
          <a:p>
            <a:pPr lvl="1"/>
            <a:r>
              <a:rPr lang="en-US" b="1" dirty="0" smtClean="0"/>
              <a:t>Fire </a:t>
            </a:r>
            <a:r>
              <a:rPr lang="en-US" b="1" dirty="0" smtClean="0"/>
              <a:t>(Hell</a:t>
            </a:r>
            <a:r>
              <a:rPr lang="en-US" b="1" dirty="0" smtClean="0"/>
              <a:t>) – (you don’t want this kind)</a:t>
            </a:r>
          </a:p>
          <a:p>
            <a:pPr lvl="1"/>
            <a:r>
              <a:rPr lang="en-US" b="1" dirty="0" smtClean="0"/>
              <a:t>Many religions/cultures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</a:t>
            </a:r>
            <a:r>
              <a:rPr lang="en-US" b="1" dirty="0" smtClean="0"/>
              <a:t>types of </a:t>
            </a:r>
            <a:r>
              <a:rPr lang="en-US" b="1" dirty="0" smtClean="0"/>
              <a:t>baptisms</a:t>
            </a:r>
          </a:p>
          <a:p>
            <a:pPr lvl="1"/>
            <a:r>
              <a:rPr lang="en-US" b="1" dirty="0" smtClean="0"/>
              <a:t>Mikvah (</a:t>
            </a:r>
            <a:r>
              <a:rPr lang="en-US" b="1" dirty="0" smtClean="0"/>
              <a:t>Jewish) – still practiced</a:t>
            </a:r>
          </a:p>
          <a:p>
            <a:pPr lvl="1"/>
            <a:r>
              <a:rPr lang="en-US" b="1" dirty="0" smtClean="0"/>
              <a:t>HS </a:t>
            </a:r>
            <a:r>
              <a:rPr lang="en-US" b="1" dirty="0" smtClean="0"/>
              <a:t>(1</a:t>
            </a:r>
            <a:r>
              <a:rPr lang="en-US" b="1" baseline="30000" dirty="0" smtClean="0"/>
              <a:t>st</a:t>
            </a:r>
            <a:r>
              <a:rPr lang="en-US" b="1" dirty="0" smtClean="0"/>
              <a:t> c</a:t>
            </a:r>
            <a:r>
              <a:rPr lang="en-US" b="1" dirty="0" smtClean="0"/>
              <a:t>.) – (not the same as the gifts of the HS)</a:t>
            </a:r>
          </a:p>
          <a:p>
            <a:pPr lvl="1"/>
            <a:r>
              <a:rPr lang="en-US" b="1" dirty="0" smtClean="0"/>
              <a:t>Fire </a:t>
            </a:r>
            <a:r>
              <a:rPr lang="en-US" b="1" dirty="0" smtClean="0"/>
              <a:t>(Hell</a:t>
            </a:r>
            <a:r>
              <a:rPr lang="en-US" b="1" dirty="0" smtClean="0"/>
              <a:t>) – (you don’t want this kind)</a:t>
            </a:r>
          </a:p>
          <a:p>
            <a:pPr lvl="1"/>
            <a:r>
              <a:rPr lang="en-US" b="1" dirty="0" smtClean="0"/>
              <a:t>Many religions/cultures</a:t>
            </a:r>
            <a:endParaRPr lang="en-US" b="1" dirty="0" smtClean="0"/>
          </a:p>
          <a:p>
            <a:r>
              <a:rPr lang="en-US" b="1" dirty="0" smtClean="0"/>
              <a:t>H</a:t>
            </a:r>
            <a:r>
              <a:rPr lang="en-US" b="1" dirty="0" smtClean="0"/>
              <a:t>owever</a:t>
            </a:r>
            <a:r>
              <a:rPr lang="en-US" b="1" dirty="0" smtClean="0"/>
              <a:t>: </a:t>
            </a:r>
            <a:r>
              <a:rPr lang="en-US" b="1" dirty="0" smtClean="0"/>
              <a:t>Ephesians 4:5</a:t>
            </a:r>
          </a:p>
          <a:p>
            <a:pPr lvl="1"/>
            <a:r>
              <a:rPr lang="en-US" b="1" dirty="0" smtClean="0"/>
              <a:t>Around 60-62 AD</a:t>
            </a:r>
          </a:p>
          <a:p>
            <a:pPr lvl="1"/>
            <a:r>
              <a:rPr lang="en-US" b="1" dirty="0" smtClean="0"/>
              <a:t>Other baptisms (immersions) still exist</a:t>
            </a:r>
          </a:p>
          <a:p>
            <a:pPr lvl="1"/>
            <a:r>
              <a:rPr lang="en-US" b="1" dirty="0" smtClean="0"/>
              <a:t>But, for Christians, there is only one</a:t>
            </a:r>
          </a:p>
          <a:p>
            <a:pPr lvl="1"/>
            <a:r>
              <a:rPr lang="en-US" b="1" dirty="0" smtClean="0"/>
              <a:t>Just as sure as there is one God, one Lord,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Wrong </a:t>
            </a:r>
            <a:r>
              <a:rPr lang="en-US" b="1" dirty="0" smtClean="0"/>
              <a:t>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Baptizo (burial, immersion, submersion)</a:t>
            </a:r>
          </a:p>
          <a:p>
            <a:pPr lvl="1"/>
            <a:r>
              <a:rPr lang="en-US" b="1" dirty="0" smtClean="0"/>
              <a:t>Romans 6:3-5; Colossians 2:12 – correct way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Wrong </a:t>
            </a:r>
            <a:r>
              <a:rPr lang="en-US" b="1" dirty="0" smtClean="0"/>
              <a:t>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Baptizo (burial, immersion, submersion)</a:t>
            </a:r>
          </a:p>
          <a:p>
            <a:pPr lvl="1"/>
            <a:r>
              <a:rPr lang="en-US" b="1" dirty="0" smtClean="0"/>
              <a:t>Romans 6:3-5; Colossians 2:12 – correct way</a:t>
            </a:r>
          </a:p>
          <a:p>
            <a:r>
              <a:rPr lang="en-US" b="1" dirty="0" smtClean="0"/>
              <a:t>Affusion (pouring water over the head)</a:t>
            </a:r>
          </a:p>
          <a:p>
            <a:pPr lvl="1"/>
            <a:r>
              <a:rPr lang="en-US" b="1" dirty="0" smtClean="0"/>
              <a:t>Standing waist deep in water</a:t>
            </a:r>
          </a:p>
          <a:p>
            <a:pPr lvl="1"/>
            <a:r>
              <a:rPr lang="en-US" b="1" dirty="0" smtClean="0"/>
              <a:t>Over infants’ heads</a:t>
            </a:r>
          </a:p>
          <a:p>
            <a:pPr lvl="1"/>
            <a:r>
              <a:rPr lang="en-US" b="1" dirty="0" smtClean="0"/>
              <a:t>Neither is mentioned in the Bible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Wrong </a:t>
            </a:r>
            <a:r>
              <a:rPr lang="en-US" b="1" dirty="0" smtClean="0"/>
              <a:t>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Baptizo (burial, immersion, submersion)</a:t>
            </a:r>
          </a:p>
          <a:p>
            <a:pPr lvl="1"/>
            <a:r>
              <a:rPr lang="en-US" b="1" dirty="0" smtClean="0"/>
              <a:t>Romans 6:3-5; Colossians 2:12 – correct way</a:t>
            </a:r>
          </a:p>
          <a:p>
            <a:r>
              <a:rPr lang="en-US" b="1" dirty="0" smtClean="0"/>
              <a:t>Affusion (pouring water over the head)</a:t>
            </a:r>
          </a:p>
          <a:p>
            <a:pPr lvl="1"/>
            <a:r>
              <a:rPr lang="en-US" b="1" dirty="0" smtClean="0"/>
              <a:t>Standing waist deep in water</a:t>
            </a:r>
          </a:p>
          <a:p>
            <a:pPr lvl="1"/>
            <a:r>
              <a:rPr lang="en-US" b="1" dirty="0" smtClean="0"/>
              <a:t>Over infants’ heads</a:t>
            </a:r>
          </a:p>
          <a:p>
            <a:pPr lvl="1"/>
            <a:r>
              <a:rPr lang="en-US" b="1" dirty="0" smtClean="0"/>
              <a:t>Neither is mentioned in the Bible</a:t>
            </a:r>
          </a:p>
          <a:p>
            <a:r>
              <a:rPr lang="en-US" b="1" dirty="0" smtClean="0"/>
              <a:t>Aspersion (sprinkling, usu. w/holy water)</a:t>
            </a:r>
          </a:p>
          <a:p>
            <a:pPr lvl="1"/>
            <a:r>
              <a:rPr lang="en-US" b="1" dirty="0" smtClean="0"/>
              <a:t>Practiced by some denominations</a:t>
            </a:r>
          </a:p>
          <a:p>
            <a:pPr lvl="1"/>
            <a:r>
              <a:rPr lang="en-US" b="1" dirty="0" smtClean="0"/>
              <a:t>Also not mentioned in the Bible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Wrong </a:t>
            </a:r>
            <a:r>
              <a:rPr lang="en-US" b="1" dirty="0" smtClean="0"/>
              <a:t>reason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Meritorious work – Ephesians 2:8-9</a:t>
            </a:r>
          </a:p>
          <a:p>
            <a:pPr lvl="1"/>
            <a:r>
              <a:rPr lang="en-US" b="1" dirty="0" smtClean="0"/>
              <a:t>Work of the Law</a:t>
            </a:r>
          </a:p>
          <a:p>
            <a:pPr lvl="1"/>
            <a:r>
              <a:rPr lang="en-US" b="1" dirty="0" smtClean="0"/>
              <a:t>Work of man</a:t>
            </a:r>
          </a:p>
          <a:p>
            <a:pPr lvl="1"/>
            <a:r>
              <a:rPr lang="en-US" b="1" dirty="0" smtClean="0"/>
              <a:t>Rather, it is a work of God (faith)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Wrong </a:t>
            </a:r>
            <a:r>
              <a:rPr lang="en-US" b="1" dirty="0" smtClean="0"/>
              <a:t>reason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Meritorious work – Ephesians 2:8-9</a:t>
            </a:r>
          </a:p>
          <a:p>
            <a:pPr lvl="1"/>
            <a:r>
              <a:rPr lang="en-US" b="1" dirty="0" smtClean="0"/>
              <a:t>Work of the Law</a:t>
            </a:r>
          </a:p>
          <a:p>
            <a:pPr lvl="1"/>
            <a:r>
              <a:rPr lang="en-US" b="1" dirty="0" smtClean="0"/>
              <a:t>Work of man</a:t>
            </a:r>
          </a:p>
          <a:p>
            <a:pPr lvl="1"/>
            <a:r>
              <a:rPr lang="en-US" b="1" dirty="0" smtClean="0"/>
              <a:t>Rather, it is a work of God (faith)</a:t>
            </a:r>
          </a:p>
          <a:p>
            <a:r>
              <a:rPr lang="en-US" b="1" dirty="0" smtClean="0"/>
              <a:t>An “outward sign of an inward grace”</a:t>
            </a:r>
          </a:p>
          <a:p>
            <a:pPr lvl="1"/>
            <a:r>
              <a:rPr lang="en-US" b="1" dirty="0" smtClean="0"/>
              <a:t>Common teaching today in denominations</a:t>
            </a:r>
          </a:p>
          <a:p>
            <a:pPr lvl="1"/>
            <a:r>
              <a:rPr lang="en-US" b="1" dirty="0" smtClean="0"/>
              <a:t>Mark 16:16; Acts 2:38; 8:36-37; Titus 3:4-5, etc.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Wrong </a:t>
            </a:r>
            <a:r>
              <a:rPr lang="en-US" b="1" dirty="0" smtClean="0"/>
              <a:t>reason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Meritorious work – Ephesians 2:8-9</a:t>
            </a:r>
          </a:p>
          <a:p>
            <a:pPr lvl="1"/>
            <a:r>
              <a:rPr lang="en-US" b="1" dirty="0" smtClean="0"/>
              <a:t>Work of the Law</a:t>
            </a:r>
          </a:p>
          <a:p>
            <a:pPr lvl="1"/>
            <a:r>
              <a:rPr lang="en-US" b="1" dirty="0" smtClean="0"/>
              <a:t>Work of man</a:t>
            </a:r>
          </a:p>
          <a:p>
            <a:pPr lvl="1"/>
            <a:r>
              <a:rPr lang="en-US" b="1" dirty="0" smtClean="0"/>
              <a:t>Rather, it is a work of God (faith)</a:t>
            </a:r>
          </a:p>
          <a:p>
            <a:r>
              <a:rPr lang="en-US" b="1" dirty="0" smtClean="0"/>
              <a:t>An “outward sign of an inward grace”</a:t>
            </a:r>
          </a:p>
          <a:p>
            <a:pPr lvl="1"/>
            <a:r>
              <a:rPr lang="en-US" b="1" dirty="0" smtClean="0"/>
              <a:t>Common teaching today in denominations</a:t>
            </a:r>
          </a:p>
          <a:p>
            <a:pPr lvl="1"/>
            <a:r>
              <a:rPr lang="en-US" b="1" dirty="0" smtClean="0"/>
              <a:t>Mark 16:16; Acts 2:38; 8:36-37; Titus 3:4-5, etc.</a:t>
            </a:r>
          </a:p>
          <a:p>
            <a:r>
              <a:rPr lang="en-US" b="1" dirty="0" smtClean="0"/>
              <a:t>Either extreme is incorrect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3:21 </a:t>
            </a:r>
          </a:p>
          <a:p>
            <a:pPr lvl="1"/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“…Corresponding to that</a:t>
            </a:r>
            <a:r>
              <a:rPr lang="en-US" b="1" dirty="0" smtClean="0"/>
              <a:t>…” “…not the…, but…”</a:t>
            </a:r>
            <a:endParaRPr lang="en-US" b="1" dirty="0" smtClean="0"/>
          </a:p>
          <a:p>
            <a:pPr lvl="1"/>
            <a:r>
              <a:rPr lang="en-US" b="1" dirty="0" smtClean="0"/>
              <a:t>Plainly states 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Wrong </a:t>
            </a:r>
            <a:r>
              <a:rPr lang="en-US" b="1" dirty="0" smtClean="0"/>
              <a:t>reason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Meritorious work – Ephesians 2:8-9</a:t>
            </a:r>
          </a:p>
          <a:p>
            <a:pPr lvl="1"/>
            <a:r>
              <a:rPr lang="en-US" b="1" dirty="0" smtClean="0"/>
              <a:t>Work of the Law</a:t>
            </a:r>
          </a:p>
          <a:p>
            <a:pPr lvl="1"/>
            <a:r>
              <a:rPr lang="en-US" b="1" dirty="0" smtClean="0"/>
              <a:t>Work of man</a:t>
            </a:r>
          </a:p>
          <a:p>
            <a:pPr lvl="1"/>
            <a:r>
              <a:rPr lang="en-US" b="1" dirty="0" smtClean="0"/>
              <a:t>Rather, it is a work of God (faith)</a:t>
            </a:r>
          </a:p>
          <a:p>
            <a:r>
              <a:rPr lang="en-US" b="1" dirty="0" smtClean="0"/>
              <a:t>An “outward sign of an inward grace”</a:t>
            </a:r>
          </a:p>
          <a:p>
            <a:pPr lvl="1"/>
            <a:r>
              <a:rPr lang="en-US" b="1" dirty="0" smtClean="0"/>
              <a:t>Common teaching today in denominations</a:t>
            </a:r>
          </a:p>
          <a:p>
            <a:pPr lvl="1"/>
            <a:r>
              <a:rPr lang="en-US" b="1" dirty="0" smtClean="0"/>
              <a:t>Mark 16:16; Acts 2:38; 8:36-37; Titus 3:4-5, etc.</a:t>
            </a:r>
          </a:p>
          <a:p>
            <a:r>
              <a:rPr lang="en-US" b="1" dirty="0" smtClean="0"/>
              <a:t>Either extreme is incorrect</a:t>
            </a:r>
          </a:p>
          <a:p>
            <a:r>
              <a:rPr lang="en-US" b="1" dirty="0" smtClean="0"/>
              <a:t>To please parents/spouse/friends,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Wrong </a:t>
            </a:r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Unbeliever – Mark 16:16</a:t>
            </a:r>
          </a:p>
          <a:p>
            <a:pPr lvl="1"/>
            <a:r>
              <a:rPr lang="en-US" b="1" dirty="0" smtClean="0"/>
              <a:t>Ignorant </a:t>
            </a:r>
            <a:r>
              <a:rPr lang="en-US" b="1" dirty="0" smtClean="0"/>
              <a:t>(never heard)-Acts 17:30; Rom. 10:10-17</a:t>
            </a:r>
          </a:p>
          <a:p>
            <a:pPr lvl="1"/>
            <a:r>
              <a:rPr lang="en-US" b="1" dirty="0" smtClean="0"/>
              <a:t>Hard heart – Matt. 13:14-15; John 12:48; Eph. 4:18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Wrong </a:t>
            </a:r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Unbeliever – Mark 16:16</a:t>
            </a:r>
          </a:p>
          <a:p>
            <a:pPr lvl="1"/>
            <a:r>
              <a:rPr lang="en-US" b="1" dirty="0" smtClean="0"/>
              <a:t>Ignorant </a:t>
            </a:r>
            <a:r>
              <a:rPr lang="en-US" b="1" dirty="0" smtClean="0"/>
              <a:t>(never heard)-Acts 17:30; Rom. 10:10-17</a:t>
            </a:r>
          </a:p>
          <a:p>
            <a:pPr lvl="1"/>
            <a:r>
              <a:rPr lang="en-US" b="1" dirty="0" smtClean="0"/>
              <a:t>Hard heart – Matt. 13:14-15; John 12:48; Eph. 4:18</a:t>
            </a:r>
          </a:p>
          <a:p>
            <a:r>
              <a:rPr lang="en-US" b="1" dirty="0" smtClean="0"/>
              <a:t>Unrepentant – Acts 2:38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Wrong </a:t>
            </a:r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Unbeliever – Mark 16:16</a:t>
            </a:r>
          </a:p>
          <a:p>
            <a:pPr lvl="1"/>
            <a:r>
              <a:rPr lang="en-US" b="1" dirty="0" smtClean="0"/>
              <a:t>Ignorant </a:t>
            </a:r>
            <a:r>
              <a:rPr lang="en-US" b="1" dirty="0" smtClean="0"/>
              <a:t>(never heard)-Acts 17:30; Rom. 10:10-17</a:t>
            </a:r>
          </a:p>
          <a:p>
            <a:pPr lvl="1"/>
            <a:r>
              <a:rPr lang="en-US" b="1" dirty="0" smtClean="0"/>
              <a:t>Hard heart – Matt. 13:14-15; John 12:48; Eph. 4:18</a:t>
            </a:r>
          </a:p>
          <a:p>
            <a:r>
              <a:rPr lang="en-US" b="1" dirty="0" smtClean="0"/>
              <a:t>Unrepentant – Acts 2:38</a:t>
            </a:r>
          </a:p>
          <a:p>
            <a:r>
              <a:rPr lang="en-US" b="1" dirty="0" smtClean="0"/>
              <a:t>Unconfessing – Acts 8:36-37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Wrong </a:t>
            </a:r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Unbeliever – Mark 16:16</a:t>
            </a:r>
          </a:p>
          <a:p>
            <a:pPr lvl="1"/>
            <a:r>
              <a:rPr lang="en-US" b="1" dirty="0" smtClean="0"/>
              <a:t>Ignorant </a:t>
            </a:r>
            <a:r>
              <a:rPr lang="en-US" b="1" dirty="0" smtClean="0"/>
              <a:t>(never heard)-Acts 17:30; Rom. 10:10-17</a:t>
            </a:r>
          </a:p>
          <a:p>
            <a:pPr lvl="1"/>
            <a:r>
              <a:rPr lang="en-US" b="1" dirty="0" smtClean="0"/>
              <a:t>Hard heart – Matt. 13:14-15; John 12:48; Eph. 4:18</a:t>
            </a:r>
          </a:p>
          <a:p>
            <a:r>
              <a:rPr lang="en-US" b="1" dirty="0" smtClean="0"/>
              <a:t>Unrepentant – Acts 2:38</a:t>
            </a:r>
          </a:p>
          <a:p>
            <a:r>
              <a:rPr lang="en-US" b="1" dirty="0" smtClean="0"/>
              <a:t>Unconfessing – Acts 8:36-37</a:t>
            </a:r>
          </a:p>
          <a:p>
            <a:r>
              <a:rPr lang="en-US" b="1" dirty="0" smtClean="0"/>
              <a:t>Infant, etc.</a:t>
            </a:r>
          </a:p>
          <a:p>
            <a:pPr lvl="1"/>
            <a:r>
              <a:rPr lang="en-US" b="1" dirty="0" smtClean="0"/>
              <a:t>Not found in the Bible</a:t>
            </a:r>
          </a:p>
          <a:p>
            <a:pPr lvl="1"/>
            <a:r>
              <a:rPr lang="en-US" b="1" dirty="0" smtClean="0"/>
              <a:t>Notice Jeremiah 31:34; Hebrews 8:11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Wrong </a:t>
            </a:r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Unbeliever – Mark 16:16</a:t>
            </a:r>
          </a:p>
          <a:p>
            <a:pPr lvl="1"/>
            <a:r>
              <a:rPr lang="en-US" b="1" dirty="0" smtClean="0"/>
              <a:t>Ignorant </a:t>
            </a:r>
            <a:r>
              <a:rPr lang="en-US" b="1" dirty="0" smtClean="0"/>
              <a:t>(never heard)-Acts 17:30; Rom. 10:10-17</a:t>
            </a:r>
          </a:p>
          <a:p>
            <a:pPr lvl="1"/>
            <a:r>
              <a:rPr lang="en-US" b="1" dirty="0" smtClean="0"/>
              <a:t>Hard heart – Matt. 13:14-15; John 12:48; Eph. 4:18</a:t>
            </a:r>
          </a:p>
          <a:p>
            <a:r>
              <a:rPr lang="en-US" b="1" dirty="0" smtClean="0"/>
              <a:t>Unrepentant – Acts 2:38</a:t>
            </a:r>
          </a:p>
          <a:p>
            <a:r>
              <a:rPr lang="en-US" b="1" dirty="0" smtClean="0"/>
              <a:t>Unconfessing – Acts 8:36-37</a:t>
            </a:r>
          </a:p>
          <a:p>
            <a:r>
              <a:rPr lang="en-US" b="1" dirty="0" smtClean="0"/>
              <a:t>Infant, etc.</a:t>
            </a:r>
          </a:p>
          <a:p>
            <a:pPr lvl="1"/>
            <a:r>
              <a:rPr lang="en-US" b="1" dirty="0" smtClean="0"/>
              <a:t>Not found in the Bible</a:t>
            </a:r>
          </a:p>
          <a:p>
            <a:pPr lvl="1"/>
            <a:r>
              <a:rPr lang="en-US" b="1" dirty="0" smtClean="0"/>
              <a:t>Notice Jeremiah 31:34; Hebrews 8:11</a:t>
            </a:r>
          </a:p>
          <a:p>
            <a:r>
              <a:rPr lang="en-US" b="1" dirty="0" smtClean="0"/>
              <a:t>Someone forced/coerced/bribed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Addendum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have focused on baptisms that are of no use in saving the sinner</a:t>
            </a:r>
          </a:p>
          <a:p>
            <a:r>
              <a:rPr lang="en-US" b="1" dirty="0" smtClean="0"/>
              <a:t>There is another category that should be mentioned</a:t>
            </a:r>
          </a:p>
          <a:p>
            <a:pPr lvl="1"/>
            <a:r>
              <a:rPr lang="en-US" b="1" dirty="0" smtClean="0"/>
              <a:t>Baptism does not guarantee salvation to someone who returns to a sinful lifestyle</a:t>
            </a:r>
          </a:p>
          <a:p>
            <a:pPr lvl="1"/>
            <a:r>
              <a:rPr lang="en-US" b="1" dirty="0" smtClean="0"/>
              <a:t>There are at least 30 passages that teach that a Christian can so sin as to die and go to Hell</a:t>
            </a:r>
          </a:p>
          <a:p>
            <a:pPr lvl="1"/>
            <a:r>
              <a:rPr lang="en-US" b="1" dirty="0" smtClean="0"/>
              <a:t>Baptism does not </a:t>
            </a:r>
            <a:r>
              <a:rPr lang="en-US" b="1" u="sng" dirty="0" smtClean="0"/>
              <a:t>force</a:t>
            </a:r>
            <a:r>
              <a:rPr lang="en-US" b="1" dirty="0" smtClean="0"/>
              <a:t> God to save you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God says that baptism </a:t>
            </a:r>
            <a:r>
              <a:rPr lang="en-US" b="1" dirty="0" smtClean="0"/>
              <a:t>(immersion) saves </a:t>
            </a:r>
            <a:r>
              <a:rPr lang="en-US" b="1" dirty="0" smtClean="0"/>
              <a:t>you </a:t>
            </a:r>
          </a:p>
          <a:p>
            <a:r>
              <a:rPr lang="en-US" b="1" dirty="0" smtClean="0"/>
              <a:t>Scriptural baptism saves you </a:t>
            </a:r>
            <a:r>
              <a:rPr lang="en-US" b="1" dirty="0" smtClean="0"/>
              <a:t>scripturally</a:t>
            </a:r>
          </a:p>
          <a:p>
            <a:pPr lvl="1"/>
            <a:r>
              <a:rPr lang="en-US" b="1" dirty="0" smtClean="0"/>
              <a:t>A burial in water for the forgiveness of your sins</a:t>
            </a:r>
          </a:p>
          <a:p>
            <a:pPr lvl="1"/>
            <a:r>
              <a:rPr lang="en-US" b="1" dirty="0" smtClean="0"/>
              <a:t>Romans 6:3-4; 1 Peter 3:21, etc.</a:t>
            </a:r>
            <a:endParaRPr lang="en-US" b="1" dirty="0" smtClean="0"/>
          </a:p>
          <a:p>
            <a:r>
              <a:rPr lang="en-US" b="1" dirty="0" smtClean="0"/>
              <a:t>Unscriptural “baptism” is a counterfeit and has no power to save</a:t>
            </a:r>
          </a:p>
          <a:p>
            <a:pPr lvl="1"/>
            <a:r>
              <a:rPr lang="en-US" b="1" dirty="0" smtClean="0"/>
              <a:t>Wrong baptism, wrong way, wrong person, etc.</a:t>
            </a:r>
          </a:p>
          <a:p>
            <a:pPr lvl="1"/>
            <a:r>
              <a:rPr lang="en-US" b="1" dirty="0" smtClean="0"/>
              <a:t>Satan has many corruptions/counterfeits</a:t>
            </a:r>
          </a:p>
          <a:p>
            <a:pPr lvl="1"/>
            <a:r>
              <a:rPr lang="en-US" b="1" dirty="0" smtClean="0"/>
              <a:t>You can be sincere and still be wrong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3:21 </a:t>
            </a:r>
          </a:p>
          <a:p>
            <a:pPr lvl="1"/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“…Corresponding to that…” “…not the…, but…”</a:t>
            </a:r>
          </a:p>
          <a:p>
            <a:pPr lvl="1"/>
            <a:r>
              <a:rPr lang="en-US" b="1" dirty="0" smtClean="0"/>
              <a:t>Plainly </a:t>
            </a:r>
            <a:r>
              <a:rPr lang="en-US" b="1" dirty="0" smtClean="0"/>
              <a:t>states it</a:t>
            </a:r>
          </a:p>
          <a:p>
            <a:r>
              <a:rPr lang="en-US" b="1" dirty="0" smtClean="0"/>
              <a:t>Many denominations reject this</a:t>
            </a:r>
          </a:p>
          <a:p>
            <a:pPr lvl="1"/>
            <a:r>
              <a:rPr lang="en-US" b="1" dirty="0" smtClean="0"/>
              <a:t>Like </a:t>
            </a:r>
            <a:r>
              <a:rPr lang="en-US" b="1" dirty="0" smtClean="0"/>
              <a:t>they do Mark </a:t>
            </a:r>
            <a:r>
              <a:rPr lang="en-US" b="1" dirty="0" smtClean="0"/>
              <a:t>16:16, etc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3:21 </a:t>
            </a:r>
          </a:p>
          <a:p>
            <a:pPr lvl="1"/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“…Corresponding to that…” “…not the…, but…”</a:t>
            </a:r>
          </a:p>
          <a:p>
            <a:pPr lvl="1"/>
            <a:r>
              <a:rPr lang="en-US" b="1" dirty="0" smtClean="0"/>
              <a:t>Plainly states it</a:t>
            </a:r>
          </a:p>
          <a:p>
            <a:r>
              <a:rPr lang="en-US" b="1" dirty="0" smtClean="0"/>
              <a:t>Many denominations reject this</a:t>
            </a:r>
          </a:p>
          <a:p>
            <a:pPr lvl="1"/>
            <a:r>
              <a:rPr lang="en-US" b="1" dirty="0" smtClean="0"/>
              <a:t>Like they do Mark 16:16, etc</a:t>
            </a:r>
          </a:p>
          <a:p>
            <a:pPr lvl="1"/>
            <a:r>
              <a:rPr lang="en-US" b="1" dirty="0" smtClean="0"/>
              <a:t>They use Scripture </a:t>
            </a:r>
            <a:r>
              <a:rPr lang="en-US" b="1" u="sng" dirty="0" smtClean="0"/>
              <a:t>against</a:t>
            </a:r>
            <a:r>
              <a:rPr lang="en-US" b="1" dirty="0" smtClean="0"/>
              <a:t> Scripture</a:t>
            </a:r>
          </a:p>
          <a:p>
            <a:pPr lvl="2"/>
            <a:r>
              <a:rPr lang="en-US" b="1" dirty="0" smtClean="0"/>
              <a:t>Ephesians </a:t>
            </a:r>
            <a:r>
              <a:rPr lang="en-US" b="1" dirty="0" smtClean="0"/>
              <a:t>2:8-9 “…works…”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3:21 </a:t>
            </a:r>
          </a:p>
          <a:p>
            <a:pPr lvl="1"/>
            <a:r>
              <a:rPr lang="en-US" b="1" dirty="0" smtClean="0"/>
              <a:t>Context</a:t>
            </a:r>
          </a:p>
          <a:p>
            <a:pPr lvl="1"/>
            <a:r>
              <a:rPr lang="en-US" b="1" dirty="0" smtClean="0"/>
              <a:t>“…Corresponding to that…” “…not the…, but…”</a:t>
            </a:r>
          </a:p>
          <a:p>
            <a:pPr lvl="1"/>
            <a:r>
              <a:rPr lang="en-US" b="1" dirty="0" smtClean="0"/>
              <a:t>Plainly states it</a:t>
            </a:r>
          </a:p>
          <a:p>
            <a:r>
              <a:rPr lang="en-US" b="1" dirty="0" smtClean="0"/>
              <a:t>Many denominations reject this</a:t>
            </a:r>
          </a:p>
          <a:p>
            <a:pPr lvl="1"/>
            <a:r>
              <a:rPr lang="en-US" b="1" dirty="0" smtClean="0"/>
              <a:t>Like they do Mark 16:16, etc</a:t>
            </a:r>
          </a:p>
          <a:p>
            <a:pPr lvl="1"/>
            <a:r>
              <a:rPr lang="en-US" b="1" dirty="0" smtClean="0"/>
              <a:t>They </a:t>
            </a:r>
            <a:r>
              <a:rPr lang="en-US" b="1" dirty="0" smtClean="0"/>
              <a:t>use </a:t>
            </a:r>
            <a:r>
              <a:rPr lang="en-US" b="1" dirty="0" smtClean="0"/>
              <a:t>Scripture </a:t>
            </a:r>
            <a:r>
              <a:rPr lang="en-US" b="1" u="sng" dirty="0" smtClean="0"/>
              <a:t>against</a:t>
            </a:r>
            <a:r>
              <a:rPr lang="en-US" b="1" dirty="0" smtClean="0"/>
              <a:t> Scripture</a:t>
            </a:r>
          </a:p>
          <a:p>
            <a:pPr lvl="2"/>
            <a:r>
              <a:rPr lang="en-US" b="1" dirty="0" smtClean="0"/>
              <a:t>Ephesians 2:8-9 “…works…”</a:t>
            </a:r>
          </a:p>
          <a:p>
            <a:pPr lvl="2"/>
            <a:r>
              <a:rPr lang="en-US" b="1" dirty="0" smtClean="0"/>
              <a:t>1 </a:t>
            </a:r>
            <a:r>
              <a:rPr lang="en-US" b="1" dirty="0" smtClean="0"/>
              <a:t>Corinthians 1:17 – “For Christ did not send me to baptize…”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	</a:t>
            </a:r>
            <a:r>
              <a:rPr lang="en-US" sz="6600" b="1" dirty="0" smtClean="0"/>
              <a:t>Is there ever an occasion where baptism does </a:t>
            </a:r>
            <a:r>
              <a:rPr lang="en-US" sz="6600" b="1" u="sng" dirty="0" smtClean="0"/>
              <a:t>NOT</a:t>
            </a:r>
            <a:r>
              <a:rPr lang="en-US" sz="6600" b="1" dirty="0" smtClean="0"/>
              <a:t> save a person?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–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	</a:t>
            </a:r>
            <a:r>
              <a:rPr lang="en-US" sz="6600" b="1" dirty="0" smtClean="0"/>
              <a:t>Is there ever an occasion where baptism does </a:t>
            </a:r>
            <a:r>
              <a:rPr lang="en-US" sz="6600" b="1" u="sng" dirty="0" smtClean="0"/>
              <a:t>NOT</a:t>
            </a:r>
            <a:r>
              <a:rPr lang="en-US" sz="6600" b="1" dirty="0" smtClean="0"/>
              <a:t> save a person?</a:t>
            </a:r>
          </a:p>
          <a:p>
            <a:pPr algn="ctr">
              <a:buNone/>
            </a:pPr>
            <a:r>
              <a:rPr lang="en-US" sz="6600" b="1" dirty="0" smtClean="0"/>
              <a:t>Yes, several.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“John’s baptism” (repentance)</a:t>
            </a:r>
          </a:p>
          <a:p>
            <a:pPr lvl="1"/>
            <a:r>
              <a:rPr lang="en-US" b="1" dirty="0" smtClean="0"/>
              <a:t>Acts 19:1-6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Wrong </a:t>
            </a:r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“John’s baptism” (repentance)</a:t>
            </a:r>
          </a:p>
          <a:p>
            <a:pPr lvl="1"/>
            <a:r>
              <a:rPr lang="en-US" b="1" dirty="0" smtClean="0"/>
              <a:t>Acts 19:1-6</a:t>
            </a:r>
          </a:p>
          <a:p>
            <a:pPr lvl="1"/>
            <a:r>
              <a:rPr lang="en-US" b="1" dirty="0" smtClean="0"/>
              <a:t>John baptized many (Matthew 3:1-6)</a:t>
            </a:r>
          </a:p>
          <a:p>
            <a:pPr lvl="1"/>
            <a:r>
              <a:rPr lang="en-US" b="1" dirty="0" smtClean="0"/>
              <a:t>Jesus was baptizing more (John 4:1-2)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1125</Words>
  <Application>Microsoft Office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When Baptism DOESN’T Save You</vt:lpstr>
      <vt:lpstr>INTRODUCTION</vt:lpstr>
      <vt:lpstr>INTRODUCTION</vt:lpstr>
      <vt:lpstr>INTRODUCTION</vt:lpstr>
      <vt:lpstr>INTRODUCTION</vt:lpstr>
      <vt:lpstr>Question</vt:lpstr>
      <vt:lpstr>Question – Answer</vt:lpstr>
      <vt:lpstr>1. Wrong baptism</vt:lpstr>
      <vt:lpstr>1. Wrong baptism</vt:lpstr>
      <vt:lpstr>1. Wrong baptism</vt:lpstr>
      <vt:lpstr>1. Wrong baptism</vt:lpstr>
      <vt:lpstr>1. Wrong baptism</vt:lpstr>
      <vt:lpstr>1. Wrong baptism</vt:lpstr>
      <vt:lpstr>2. Wrong way</vt:lpstr>
      <vt:lpstr>2. Wrong way</vt:lpstr>
      <vt:lpstr>2. Wrong way</vt:lpstr>
      <vt:lpstr>3. Wrong reason</vt:lpstr>
      <vt:lpstr>3. Wrong reason</vt:lpstr>
      <vt:lpstr>3. Wrong reason</vt:lpstr>
      <vt:lpstr>3. Wrong reason</vt:lpstr>
      <vt:lpstr>4. Wrong person</vt:lpstr>
      <vt:lpstr>4. Wrong person</vt:lpstr>
      <vt:lpstr>4. Wrong person</vt:lpstr>
      <vt:lpstr>4. Wrong person</vt:lpstr>
      <vt:lpstr>4. Wrong person</vt:lpstr>
      <vt:lpstr>Addendum 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Baptism Doesn’t Save You</dc:title>
  <dc:creator>Pili</dc:creator>
  <cp:lastModifiedBy>Pili</cp:lastModifiedBy>
  <cp:revision>30</cp:revision>
  <dcterms:created xsi:type="dcterms:W3CDTF">2012-07-13T19:26:52Z</dcterms:created>
  <dcterms:modified xsi:type="dcterms:W3CDTF">2016-06-05T12:37:59Z</dcterms:modified>
</cp:coreProperties>
</file>