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90" r:id="rId5"/>
    <p:sldId id="289" r:id="rId6"/>
    <p:sldId id="263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59" r:id="rId18"/>
    <p:sldId id="272" r:id="rId19"/>
    <p:sldId id="273" r:id="rId20"/>
    <p:sldId id="274" r:id="rId21"/>
    <p:sldId id="275" r:id="rId22"/>
    <p:sldId id="276" r:id="rId23"/>
    <p:sldId id="291" r:id="rId24"/>
    <p:sldId id="277" r:id="rId25"/>
    <p:sldId id="278" r:id="rId26"/>
    <p:sldId id="279" r:id="rId27"/>
    <p:sldId id="292" r:id="rId28"/>
    <p:sldId id="280" r:id="rId29"/>
    <p:sldId id="281" r:id="rId30"/>
    <p:sldId id="282" r:id="rId31"/>
    <p:sldId id="293" r:id="rId32"/>
    <p:sldId id="283" r:id="rId33"/>
    <p:sldId id="284" r:id="rId34"/>
    <p:sldId id="285" r:id="rId35"/>
    <p:sldId id="286" r:id="rId36"/>
    <p:sldId id="294" r:id="rId37"/>
    <p:sldId id="287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C6E4-640A-40C7-B1AE-4046DCAB5F34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8081-D934-408F-8F2B-2AAEF749F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meon_and_je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85"/>
            <a:ext cx="6553200" cy="6831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3200" y="0"/>
            <a:ext cx="2590800" cy="4495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Can You See What </a:t>
            </a:r>
            <a:r>
              <a:rPr lang="en-US" sz="5200" b="1" dirty="0" smtClean="0"/>
              <a:t>Simeon </a:t>
            </a:r>
            <a:r>
              <a:rPr lang="en-US" sz="5200" b="1" dirty="0" smtClean="0"/>
              <a:t>Saw?</a:t>
            </a:r>
            <a:endParaRPr lang="en-US" sz="5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0" y="4876800"/>
            <a:ext cx="2590800" cy="1981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Luke 2:21-35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Others focused on other things</a:t>
            </a:r>
          </a:p>
          <a:p>
            <a:pPr lvl="1"/>
            <a:r>
              <a:rPr lang="en-US" b="1" dirty="0" smtClean="0"/>
              <a:t>They had no dreams of violence, power, armies</a:t>
            </a:r>
          </a:p>
          <a:p>
            <a:pPr lvl="1"/>
            <a:r>
              <a:rPr lang="en-US" b="1" dirty="0" smtClean="0"/>
              <a:t>They believed in prayer and watchfulness for God</a:t>
            </a:r>
          </a:p>
          <a:p>
            <a:pPr lvl="1"/>
            <a:r>
              <a:rPr lang="en-US" b="1" dirty="0" smtClean="0"/>
              <a:t>They lived their lives quietly and patiently while waiting for God’s Messiah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focused on other things</a:t>
            </a:r>
          </a:p>
          <a:p>
            <a:pPr lvl="1"/>
            <a:r>
              <a:rPr lang="en-US" b="1" dirty="0" smtClean="0"/>
              <a:t>They had no dreams of violence, power, armies</a:t>
            </a:r>
          </a:p>
          <a:p>
            <a:pPr lvl="1"/>
            <a:r>
              <a:rPr lang="en-US" b="1" dirty="0" smtClean="0"/>
              <a:t>They believed in prayer and watchfulness for God</a:t>
            </a:r>
          </a:p>
          <a:p>
            <a:pPr lvl="1"/>
            <a:r>
              <a:rPr lang="en-US" b="1" dirty="0" smtClean="0"/>
              <a:t>They lived their lives quietly and patiently while waiting for God’s Messiah</a:t>
            </a:r>
          </a:p>
          <a:p>
            <a:r>
              <a:rPr lang="en-US" b="1" dirty="0" smtClean="0"/>
              <a:t>Simeon (and Anna) were waiting…</a:t>
            </a:r>
          </a:p>
          <a:p>
            <a:pPr lvl="1"/>
            <a:r>
              <a:rPr lang="en-US" b="1" dirty="0" smtClean="0"/>
              <a:t>He was “righteous and devout” (v 25)</a:t>
            </a:r>
          </a:p>
          <a:p>
            <a:pPr lvl="1"/>
            <a:r>
              <a:rPr lang="en-US" b="1" dirty="0" smtClean="0"/>
              <a:t>He was tired and he wanted to go home (v 29)</a:t>
            </a:r>
          </a:p>
          <a:p>
            <a:pPr lvl="1"/>
            <a:r>
              <a:rPr lang="en-US" b="1" dirty="0" smtClean="0"/>
              <a:t>But, he was promised that he’d see the Lord’s Christ before he passed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Jesus was born, the Law required that certain things be done (Leviticus 12)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Jesus was born, the Law required that certain things be done (Leviticus 12)</a:t>
            </a:r>
          </a:p>
          <a:p>
            <a:pPr lvl="1"/>
            <a:r>
              <a:rPr lang="en-US" b="1" dirty="0" smtClean="0"/>
              <a:t>Mary was considered unclean for seven days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Jesus was born, the Law required that certain things be done (Leviticus 12)</a:t>
            </a:r>
          </a:p>
          <a:p>
            <a:pPr lvl="1"/>
            <a:r>
              <a:rPr lang="en-US" b="1" dirty="0" smtClean="0"/>
              <a:t>Mary was considered unclean for seven days</a:t>
            </a:r>
          </a:p>
          <a:p>
            <a:pPr lvl="1"/>
            <a:r>
              <a:rPr lang="en-US" b="1" dirty="0" smtClean="0"/>
              <a:t>Jesus was to be circumcised on the eighth 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Jesus was born, the Law required that certain things be done (Leviticus 12)</a:t>
            </a:r>
          </a:p>
          <a:p>
            <a:pPr lvl="1"/>
            <a:r>
              <a:rPr lang="en-US" b="1" dirty="0" smtClean="0"/>
              <a:t>Mary was considered unclean for seven days</a:t>
            </a:r>
          </a:p>
          <a:p>
            <a:pPr lvl="1"/>
            <a:r>
              <a:rPr lang="en-US" b="1" dirty="0" smtClean="0"/>
              <a:t>Jesus was to be circumcised on the eighth day</a:t>
            </a:r>
          </a:p>
          <a:p>
            <a:pPr lvl="1"/>
            <a:r>
              <a:rPr lang="en-US" b="1" dirty="0" smtClean="0"/>
              <a:t>After 40 days total, a lamb and a turtledove were to be taken as offerings to the temple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After Jesus was born, the Law required that certain things be done (Leviticus 12)</a:t>
            </a:r>
          </a:p>
          <a:p>
            <a:pPr lvl="1"/>
            <a:r>
              <a:rPr lang="en-US" b="1" dirty="0" smtClean="0"/>
              <a:t>Mary was considered unclean for seven days</a:t>
            </a:r>
          </a:p>
          <a:p>
            <a:pPr lvl="1"/>
            <a:r>
              <a:rPr lang="en-US" b="1" dirty="0" smtClean="0"/>
              <a:t>Jesus was to be circumcised on the eighth day</a:t>
            </a:r>
          </a:p>
          <a:p>
            <a:pPr lvl="1"/>
            <a:r>
              <a:rPr lang="en-US" b="1" dirty="0" smtClean="0"/>
              <a:t>After 40 days total, a lamb and a turtledove were to be taken as offerings to the temple</a:t>
            </a:r>
          </a:p>
          <a:p>
            <a:pPr lvl="1"/>
            <a:r>
              <a:rPr lang="en-US" b="1" dirty="0" smtClean="0"/>
              <a:t>If she could not afford a lamb, 2 turtledoves or 2 young pigeons were to be offered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Holy Spirit had promised ‘righteous and devout” Simeon that he would not die before seeing the Lord’s Christ, the “consolation of Israel”.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Holy Spirit had promised ‘righteous and devout” Simeon that he would not die before seeing the Lord’s Christ, the “consolation of Israel”.</a:t>
            </a:r>
          </a:p>
          <a:p>
            <a:r>
              <a:rPr lang="en-US" b="1" dirty="0" smtClean="0"/>
              <a:t>He came “in the Spirit” into the temple.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Holy Spirit had promised ‘righteous and devout” Simeon that he would not die before seeing the Lord’s Christ, the “consolation of Israel”.</a:t>
            </a:r>
          </a:p>
          <a:p>
            <a:r>
              <a:rPr lang="en-US" b="1" dirty="0" smtClean="0"/>
              <a:t>He came “in the Spirit” into the temple.</a:t>
            </a:r>
          </a:p>
          <a:p>
            <a:r>
              <a:rPr lang="en-US" b="1" dirty="0" smtClean="0"/>
              <a:t>He recognizes the baby, Jesus, as the Promised One, takes Him into his arms, &amp; blesses God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time for the Messiah to come</a:t>
            </a:r>
          </a:p>
          <a:p>
            <a:pPr lvl="1"/>
            <a:r>
              <a:rPr lang="en-US" b="1" dirty="0" smtClean="0"/>
              <a:t>Galatians 4:4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Holy Spirit had promised ‘righteous and devout” Simeon that he would not die before seeing the Lord’s Christ, the “consolation of Israel”.</a:t>
            </a:r>
          </a:p>
          <a:p>
            <a:r>
              <a:rPr lang="en-US" b="1" dirty="0" smtClean="0"/>
              <a:t>He came “in the Spirit” into the temple.</a:t>
            </a:r>
          </a:p>
          <a:p>
            <a:r>
              <a:rPr lang="en-US" b="1" dirty="0" smtClean="0"/>
              <a:t>He recognizes the baby, Jesus, as the Promised One, takes Him into his arms, &amp; blesses God</a:t>
            </a:r>
          </a:p>
          <a:p>
            <a:r>
              <a:rPr lang="en-US" b="1" dirty="0" smtClean="0"/>
              <a:t>He is now ready to go home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2:30 – He saw salvation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2:30 – He saw salvation</a:t>
            </a:r>
          </a:p>
          <a:p>
            <a:pPr lvl="1"/>
            <a:r>
              <a:rPr lang="en-US" b="1" dirty="0" smtClean="0"/>
              <a:t>Jesus was only 40 days old, but Simeon was allowed to recognize Him for Who He really was, the One Who </a:t>
            </a:r>
            <a:r>
              <a:rPr lang="en-US" b="1" dirty="0"/>
              <a:t>b</a:t>
            </a:r>
            <a:r>
              <a:rPr lang="en-US" b="1" dirty="0" smtClean="0"/>
              <a:t>rought salvation to man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2:30 – He saw salvation</a:t>
            </a:r>
          </a:p>
          <a:p>
            <a:pPr lvl="1"/>
            <a:r>
              <a:rPr lang="en-US" b="1" dirty="0" smtClean="0"/>
              <a:t>Jesus was only 40 days old, but Simeon was allowed to recognize Him for Who He really was, the One Who </a:t>
            </a:r>
            <a:r>
              <a:rPr lang="en-US" b="1" dirty="0"/>
              <a:t>b</a:t>
            </a:r>
            <a:r>
              <a:rPr lang="en-US" b="1" dirty="0" smtClean="0"/>
              <a:t>rought salvation to man</a:t>
            </a:r>
          </a:p>
          <a:p>
            <a:pPr lvl="1"/>
            <a:r>
              <a:rPr lang="en-US" b="1" dirty="0" smtClean="0"/>
              <a:t>Matthew 1:20-21 – Joseph was told</a:t>
            </a:r>
          </a:p>
          <a:p>
            <a:pPr lvl="1"/>
            <a:r>
              <a:rPr lang="en-US" b="1" dirty="0" smtClean="0"/>
              <a:t>Matthew 3:1-17 – John the Baptist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2:30 – He saw salvation</a:t>
            </a:r>
          </a:p>
          <a:p>
            <a:pPr lvl="1"/>
            <a:r>
              <a:rPr lang="en-US" b="1" dirty="0" smtClean="0"/>
              <a:t>Jesus was only 40 days old, but Simeon was allowed to recognize Him for Who He really was, the One Who </a:t>
            </a:r>
            <a:r>
              <a:rPr lang="en-US" b="1" dirty="0"/>
              <a:t>b</a:t>
            </a:r>
            <a:r>
              <a:rPr lang="en-US" b="1" dirty="0" smtClean="0"/>
              <a:t>rought salvation to man</a:t>
            </a:r>
          </a:p>
          <a:p>
            <a:pPr lvl="1"/>
            <a:r>
              <a:rPr lang="en-US" b="1" dirty="0" smtClean="0"/>
              <a:t>Matthew 1:20-21 – Joseph was told</a:t>
            </a:r>
          </a:p>
          <a:p>
            <a:pPr lvl="1"/>
            <a:r>
              <a:rPr lang="en-US" b="1" dirty="0" smtClean="0"/>
              <a:t>Matthew 3:1-17 – John the Baptist</a:t>
            </a:r>
          </a:p>
          <a:p>
            <a:r>
              <a:rPr lang="en-US" b="1" dirty="0" smtClean="0"/>
              <a:t>Q?: Do </a:t>
            </a:r>
            <a:r>
              <a:rPr lang="en-US" b="1" u="sng" dirty="0" smtClean="0"/>
              <a:t>you</a:t>
            </a:r>
            <a:r>
              <a:rPr lang="en-US" b="1" dirty="0" smtClean="0"/>
              <a:t> see salvation when you look to Jesus?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Luke 2:30 – He saw fulfilled prophecy (2:31)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Luke 2:31 – He saw fulfilled prophecy</a:t>
            </a:r>
          </a:p>
          <a:p>
            <a:pPr lvl="1"/>
            <a:r>
              <a:rPr lang="en-US" b="1" dirty="0" smtClean="0"/>
              <a:t>Jews, Gentiles, Magi, shepherds, Herod – all</a:t>
            </a:r>
          </a:p>
          <a:p>
            <a:pPr lvl="1"/>
            <a:r>
              <a:rPr lang="en-US" b="1" dirty="0" smtClean="0"/>
              <a:t>Not just the miraculous virgin birth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Luke 2:31 – He saw fulfilled prophecy</a:t>
            </a:r>
          </a:p>
          <a:p>
            <a:pPr lvl="1"/>
            <a:r>
              <a:rPr lang="en-US" b="1" dirty="0" smtClean="0"/>
              <a:t>Jews, Gentiles, Magi, shepherds, Herod – all</a:t>
            </a:r>
          </a:p>
          <a:p>
            <a:pPr lvl="1"/>
            <a:r>
              <a:rPr lang="en-US" b="1" dirty="0" smtClean="0"/>
              <a:t>Not just the miraculous virgin birth</a:t>
            </a:r>
          </a:p>
          <a:p>
            <a:pPr lvl="1"/>
            <a:r>
              <a:rPr lang="en-US" b="1" dirty="0" smtClean="0"/>
              <a:t>Luke 24:25-27 – after the resurrection</a:t>
            </a:r>
          </a:p>
          <a:p>
            <a:pPr lvl="1"/>
            <a:r>
              <a:rPr lang="en-US" b="1" dirty="0" smtClean="0"/>
              <a:t>Cf. Luke 22:22; Acts 2:23, 31; 3:18; 1 Peter 1:20</a:t>
            </a:r>
          </a:p>
          <a:p>
            <a:pPr lvl="1"/>
            <a:r>
              <a:rPr lang="en-US" b="1" dirty="0" smtClean="0"/>
              <a:t>Not after the fact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2:31 – He saw fulfilled prophecy</a:t>
            </a:r>
          </a:p>
          <a:p>
            <a:pPr lvl="1"/>
            <a:r>
              <a:rPr lang="en-US" b="1" dirty="0" smtClean="0"/>
              <a:t>Jews, Gentiles, Magi, shepherds, Herod – all</a:t>
            </a:r>
          </a:p>
          <a:p>
            <a:pPr lvl="1"/>
            <a:r>
              <a:rPr lang="en-US" b="1" dirty="0" smtClean="0"/>
              <a:t>Not just the miraculous virgin birth</a:t>
            </a:r>
          </a:p>
          <a:p>
            <a:pPr lvl="1"/>
            <a:r>
              <a:rPr lang="en-US" b="1" dirty="0" smtClean="0"/>
              <a:t>Luke 24:25-27 – after the resurrection</a:t>
            </a:r>
          </a:p>
          <a:p>
            <a:pPr lvl="1"/>
            <a:r>
              <a:rPr lang="en-US" b="1" dirty="0" smtClean="0"/>
              <a:t>Cf. Luke 22:22; Acts 2:23, 31; 3:18; 1 Peter 1:20</a:t>
            </a:r>
          </a:p>
          <a:p>
            <a:pPr lvl="1"/>
            <a:r>
              <a:rPr lang="en-US" b="1" dirty="0" smtClean="0"/>
              <a:t>Not after the fact</a:t>
            </a:r>
          </a:p>
          <a:p>
            <a:r>
              <a:rPr lang="en-US" b="1" dirty="0" smtClean="0"/>
              <a:t>Q?: Do you see Jesus as the fulfillment of the Old Testament Messianic prophecies?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all people included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time for the Messiah to come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The prophets had prophesied it</a:t>
            </a:r>
          </a:p>
          <a:p>
            <a:pPr lvl="1"/>
            <a:r>
              <a:rPr lang="en-US" b="1" dirty="0" smtClean="0"/>
              <a:t>The Jews were awaiting His coming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all people included</a:t>
            </a:r>
          </a:p>
          <a:p>
            <a:pPr lvl="1"/>
            <a:r>
              <a:rPr lang="en-US" b="1" dirty="0" smtClean="0"/>
              <a:t>Darkness – symbolizing death, misery, sin</a:t>
            </a:r>
          </a:p>
          <a:p>
            <a:pPr lvl="1"/>
            <a:r>
              <a:rPr lang="en-US" b="1" dirty="0" smtClean="0"/>
              <a:t>Light – representing life, joy, forgiveness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all people included</a:t>
            </a:r>
          </a:p>
          <a:p>
            <a:pPr lvl="1"/>
            <a:r>
              <a:rPr lang="en-US" b="1" dirty="0" smtClean="0"/>
              <a:t>Darkness – symbolizing death, misery, sin</a:t>
            </a:r>
          </a:p>
          <a:p>
            <a:pPr lvl="1"/>
            <a:r>
              <a:rPr lang="en-US" b="1" dirty="0" smtClean="0"/>
              <a:t>Light – representing life, joy, forgiveness</a:t>
            </a:r>
          </a:p>
          <a:p>
            <a:pPr lvl="1"/>
            <a:r>
              <a:rPr lang="en-US" b="1" dirty="0" smtClean="0"/>
              <a:t>The Gentiles (nations) were prophesied to be included right from the beginning – Genesis 12:3</a:t>
            </a:r>
          </a:p>
          <a:p>
            <a:pPr lvl="1"/>
            <a:r>
              <a:rPr lang="en-US" b="1" dirty="0" smtClean="0"/>
              <a:t>Even the Apostles and early Christians struggled with this truth  - Acts 10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all people included</a:t>
            </a:r>
          </a:p>
          <a:p>
            <a:pPr lvl="1"/>
            <a:r>
              <a:rPr lang="en-US" b="1" dirty="0" smtClean="0"/>
              <a:t>Darkness – symbolizing death, misery, sin</a:t>
            </a:r>
          </a:p>
          <a:p>
            <a:pPr lvl="1"/>
            <a:r>
              <a:rPr lang="en-US" b="1" dirty="0" smtClean="0"/>
              <a:t>Light – representing life, joy, forgiveness</a:t>
            </a:r>
          </a:p>
          <a:p>
            <a:pPr lvl="1"/>
            <a:r>
              <a:rPr lang="en-US" b="1" dirty="0" smtClean="0"/>
              <a:t>The Gentiles (nations) were prophesied to be included right from the beginning – Genesis 12:3</a:t>
            </a:r>
          </a:p>
          <a:p>
            <a:pPr lvl="1"/>
            <a:r>
              <a:rPr lang="en-US" b="1" dirty="0" smtClean="0"/>
              <a:t>Even the Apostles and early Christians struggled with this truth  - Acts 10</a:t>
            </a:r>
          </a:p>
          <a:p>
            <a:r>
              <a:rPr lang="en-US" b="1" dirty="0" smtClean="0"/>
              <a:t>Q?:  Do you see everyone included?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glory for Israel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glory for Israel</a:t>
            </a:r>
          </a:p>
          <a:p>
            <a:pPr lvl="1"/>
            <a:r>
              <a:rPr lang="en-US" b="1" dirty="0" smtClean="0"/>
              <a:t>Romans 3:2 – Entrusted with the oracles of God</a:t>
            </a:r>
          </a:p>
          <a:p>
            <a:pPr lvl="1"/>
            <a:r>
              <a:rPr lang="en-US" b="1" dirty="0" smtClean="0"/>
              <a:t>Deuteronomy 7:6 – A chosen people</a:t>
            </a:r>
          </a:p>
          <a:p>
            <a:pPr lvl="1"/>
            <a:r>
              <a:rPr lang="en-US" b="1" dirty="0" smtClean="0"/>
              <a:t>Galatians 3:24 – The Law was the tutor that led to Christ</a:t>
            </a:r>
          </a:p>
          <a:p>
            <a:pPr lvl="1"/>
            <a:r>
              <a:rPr lang="en-US" b="1" dirty="0" smtClean="0"/>
              <a:t>Genesis 12:1-3 – Blessings through the Jews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glory for Israel</a:t>
            </a:r>
          </a:p>
          <a:p>
            <a:pPr lvl="1"/>
            <a:r>
              <a:rPr lang="en-US" b="1" dirty="0" smtClean="0"/>
              <a:t>Romans 3:2 – Entrusted with the oracles of God</a:t>
            </a:r>
          </a:p>
          <a:p>
            <a:pPr lvl="1"/>
            <a:r>
              <a:rPr lang="en-US" b="1" dirty="0" smtClean="0"/>
              <a:t>Deuteronomy 7:6 – A chosen people</a:t>
            </a:r>
          </a:p>
          <a:p>
            <a:pPr lvl="1"/>
            <a:r>
              <a:rPr lang="en-US" b="1" dirty="0" smtClean="0"/>
              <a:t>Galatians 3:24 – The Law was the tutor that led to Christ</a:t>
            </a:r>
          </a:p>
          <a:p>
            <a:pPr lvl="1"/>
            <a:r>
              <a:rPr lang="en-US" b="1" dirty="0" smtClean="0"/>
              <a:t>Genesis 12:1-3 – Blessings through the Jews</a:t>
            </a:r>
          </a:p>
          <a:p>
            <a:pPr lvl="1"/>
            <a:r>
              <a:rPr lang="en-US" b="1" dirty="0" smtClean="0"/>
              <a:t>1 Peter 2:5 – Spiritual, see Mt. 3:9; Gal 3:29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SIMEON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2:32 – He saw glory for Israel</a:t>
            </a:r>
          </a:p>
          <a:p>
            <a:pPr lvl="1"/>
            <a:r>
              <a:rPr lang="en-US" b="1" dirty="0" smtClean="0"/>
              <a:t>Romans 3:2 – Entrusted with the oracles of God</a:t>
            </a:r>
          </a:p>
          <a:p>
            <a:pPr lvl="1"/>
            <a:r>
              <a:rPr lang="en-US" b="1" dirty="0" smtClean="0"/>
              <a:t>Deuteronomy 7:6 – A chosen people</a:t>
            </a:r>
          </a:p>
          <a:p>
            <a:pPr lvl="1"/>
            <a:r>
              <a:rPr lang="en-US" b="1" dirty="0" smtClean="0"/>
              <a:t>Galatians 3:24 – The Law was the tutor that led to Christ</a:t>
            </a:r>
          </a:p>
          <a:p>
            <a:pPr lvl="1"/>
            <a:r>
              <a:rPr lang="en-US" b="1" dirty="0" smtClean="0"/>
              <a:t>Genesis 12:1-3 – Blessings through the Jews</a:t>
            </a:r>
          </a:p>
          <a:p>
            <a:pPr lvl="1"/>
            <a:r>
              <a:rPr lang="en-US" b="1" dirty="0" smtClean="0"/>
              <a:t>1 Peter 2:5 – Spiritual, see Mt. 3:9; Gal 3:29</a:t>
            </a:r>
          </a:p>
          <a:p>
            <a:r>
              <a:rPr lang="en-US" b="1" dirty="0" smtClean="0"/>
              <a:t>Q?: Do you see the spiritual glory?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Simeon had prepared for that day</a:t>
            </a:r>
          </a:p>
          <a:p>
            <a:pPr lvl="1"/>
            <a:r>
              <a:rPr lang="en-US" b="1" dirty="0" smtClean="0"/>
              <a:t>Before he said any word, he took Jesus and beheld Him</a:t>
            </a:r>
          </a:p>
          <a:p>
            <a:pPr lvl="1"/>
            <a:r>
              <a:rPr lang="en-US" b="1" dirty="0" smtClean="0"/>
              <a:t>He then confessed Him</a:t>
            </a:r>
          </a:p>
          <a:p>
            <a:pPr lvl="1"/>
            <a:r>
              <a:rPr lang="en-US" b="1" dirty="0" smtClean="0"/>
              <a:t>And glorified God</a:t>
            </a:r>
          </a:p>
          <a:p>
            <a:pPr lvl="1"/>
            <a:r>
              <a:rPr lang="en-US" b="1" dirty="0" smtClean="0"/>
              <a:t>He saw everything that we need to see</a:t>
            </a:r>
          </a:p>
          <a:p>
            <a:r>
              <a:rPr lang="en-US" b="1" dirty="0" smtClean="0"/>
              <a:t>How about you?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time for the Messiah to come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The prophets had prophesied it</a:t>
            </a:r>
          </a:p>
          <a:p>
            <a:pPr lvl="1"/>
            <a:r>
              <a:rPr lang="en-US" b="1" dirty="0" smtClean="0"/>
              <a:t>The Jews were awaiting His coming</a:t>
            </a:r>
          </a:p>
          <a:p>
            <a:pPr lvl="1"/>
            <a:r>
              <a:rPr lang="en-US" b="1" dirty="0" smtClean="0"/>
              <a:t>The edict to be counted had passed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time for the Messiah to come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The prophets had prophesied it</a:t>
            </a:r>
          </a:p>
          <a:p>
            <a:pPr lvl="1"/>
            <a:r>
              <a:rPr lang="en-US" b="1" dirty="0" smtClean="0"/>
              <a:t>The Jews were awaiting His coming</a:t>
            </a:r>
          </a:p>
          <a:p>
            <a:pPr lvl="1"/>
            <a:r>
              <a:rPr lang="en-US" b="1" dirty="0" smtClean="0"/>
              <a:t>The edict to be counted had passed</a:t>
            </a:r>
          </a:p>
          <a:p>
            <a:pPr lvl="1"/>
            <a:r>
              <a:rPr lang="en-US" b="1" dirty="0" smtClean="0"/>
              <a:t>The shepherds in the fields were to be visited</a:t>
            </a:r>
          </a:p>
          <a:p>
            <a:pPr lvl="1"/>
            <a:r>
              <a:rPr lang="en-US" b="1" dirty="0" smtClean="0"/>
              <a:t>The Magi from the East had already started their journey and were heading their way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b="1" dirty="0" smtClean="0"/>
              <a:t>It was time for the Messiah to come</a:t>
            </a:r>
          </a:p>
          <a:p>
            <a:pPr lvl="1"/>
            <a:r>
              <a:rPr lang="en-US" b="1" dirty="0" smtClean="0"/>
              <a:t>Galatians 4:4</a:t>
            </a:r>
          </a:p>
          <a:p>
            <a:pPr lvl="1"/>
            <a:r>
              <a:rPr lang="en-US" b="1" dirty="0" smtClean="0"/>
              <a:t>The prophets had prophesied it</a:t>
            </a:r>
          </a:p>
          <a:p>
            <a:pPr lvl="1"/>
            <a:r>
              <a:rPr lang="en-US" b="1" dirty="0" smtClean="0"/>
              <a:t>The Jews were awaiting His coming</a:t>
            </a:r>
          </a:p>
          <a:p>
            <a:pPr lvl="1"/>
            <a:r>
              <a:rPr lang="en-US" b="1" dirty="0" smtClean="0"/>
              <a:t>The edict to be counted had passed</a:t>
            </a:r>
          </a:p>
          <a:p>
            <a:pPr lvl="1"/>
            <a:r>
              <a:rPr lang="en-US" b="1" dirty="0" smtClean="0"/>
              <a:t>The shepherds in the fields were to be visited</a:t>
            </a:r>
          </a:p>
          <a:p>
            <a:pPr lvl="1"/>
            <a:r>
              <a:rPr lang="en-US" b="1" dirty="0" smtClean="0"/>
              <a:t>The Magi from the East had already started their journey and were heading their way</a:t>
            </a:r>
          </a:p>
          <a:p>
            <a:r>
              <a:rPr lang="en-US" b="1" dirty="0" smtClean="0"/>
              <a:t>Jesus was born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were different ideas about this Savior</a:t>
            </a:r>
          </a:p>
          <a:p>
            <a:pPr lvl="1"/>
            <a:r>
              <a:rPr lang="en-US" b="1" dirty="0" smtClean="0"/>
              <a:t>Satan had sent out false messiahs &amp; deceivers</a:t>
            </a:r>
          </a:p>
          <a:p>
            <a:pPr lvl="1"/>
            <a:r>
              <a:rPr lang="en-US" b="1" dirty="0" smtClean="0"/>
              <a:t>Acts 5:34-39; 1 John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were different ideas about this Savior</a:t>
            </a:r>
          </a:p>
          <a:p>
            <a:pPr lvl="1"/>
            <a:r>
              <a:rPr lang="en-US" b="1" dirty="0" smtClean="0"/>
              <a:t>Satan had sent out false messiahs &amp; deceivers</a:t>
            </a:r>
          </a:p>
          <a:p>
            <a:pPr lvl="1"/>
            <a:r>
              <a:rPr lang="en-US" b="1" dirty="0" smtClean="0"/>
              <a:t>Acts 5:34-39; 1 John 2</a:t>
            </a:r>
          </a:p>
          <a:p>
            <a:r>
              <a:rPr lang="en-US" b="1" dirty="0" smtClean="0"/>
              <a:t>Many thought that He would rule on Earth</a:t>
            </a:r>
          </a:p>
          <a:p>
            <a:pPr lvl="1"/>
            <a:r>
              <a:rPr lang="en-US" b="1" dirty="0" smtClean="0"/>
              <a:t>As His father, David – but, with Solomon’s glories</a:t>
            </a:r>
          </a:p>
          <a:p>
            <a:pPr lvl="1"/>
            <a:r>
              <a:rPr lang="en-US" b="1" dirty="0" smtClean="0"/>
              <a:t>Throw off the shackles of Rome</a:t>
            </a:r>
          </a:p>
          <a:p>
            <a:pPr lvl="1"/>
            <a:r>
              <a:rPr lang="en-US" b="1" dirty="0" smtClean="0"/>
              <a:t>After all, they were “the chosen people”</a:t>
            </a:r>
          </a:p>
          <a:p>
            <a:pPr lvl="1"/>
            <a:r>
              <a:rPr lang="en-US" b="1" dirty="0" smtClean="0"/>
              <a:t>Zealots had arisen (Simon, etc.)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Others focused on other things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1507</Words>
  <Application>Microsoft Office PowerPoint</Application>
  <PresentationFormat>On-screen Show (4:3)</PresentationFormat>
  <Paragraphs>195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Can You See What Simeon Saw?</vt:lpstr>
      <vt:lpstr>INTRODUCTION</vt:lpstr>
      <vt:lpstr>INTRODUCTION</vt:lpstr>
      <vt:lpstr>INTRODUCTION</vt:lpstr>
      <vt:lpstr>INTRODUCTION</vt:lpstr>
      <vt:lpstr>INTRODUCTION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SIMEON</vt:lpstr>
      <vt:lpstr>SIMEON</vt:lpstr>
      <vt:lpstr>SIMEON</vt:lpstr>
      <vt:lpstr>SIMEON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WHAT SIMEON SAW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Simeon Saw</dc:title>
  <dc:creator>Reynaldo Rodriguez</dc:creator>
  <cp:lastModifiedBy>Pili</cp:lastModifiedBy>
  <cp:revision>35</cp:revision>
  <dcterms:created xsi:type="dcterms:W3CDTF">2009-12-06T11:52:48Z</dcterms:created>
  <dcterms:modified xsi:type="dcterms:W3CDTF">2016-07-10T12:22:07Z</dcterms:modified>
</cp:coreProperties>
</file>