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2" r:id="rId2"/>
    <p:sldId id="273" r:id="rId3"/>
    <p:sldId id="271" r:id="rId4"/>
    <p:sldId id="274" r:id="rId5"/>
    <p:sldId id="256" r:id="rId6"/>
    <p:sldId id="267" r:id="rId7"/>
    <p:sldId id="281" r:id="rId8"/>
    <p:sldId id="280" r:id="rId9"/>
    <p:sldId id="279" r:id="rId10"/>
    <p:sldId id="285" r:id="rId11"/>
    <p:sldId id="277" r:id="rId12"/>
    <p:sldId id="284" r:id="rId13"/>
    <p:sldId id="283" r:id="rId14"/>
    <p:sldId id="282" r:id="rId15"/>
    <p:sldId id="262" r:id="rId16"/>
    <p:sldId id="268" r:id="rId17"/>
    <p:sldId id="278" r:id="rId18"/>
    <p:sldId id="263" r:id="rId19"/>
    <p:sldId id="265" r:id="rId20"/>
    <p:sldId id="264" r:id="rId21"/>
    <p:sldId id="266" r:id="rId22"/>
    <p:sldId id="269" r:id="rId23"/>
    <p:sldId id="287" r:id="rId24"/>
    <p:sldId id="286" r:id="rId25"/>
    <p:sldId id="270" r:id="rId26"/>
    <p:sldId id="261"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76" y="-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1B4C1-3DAF-4D15-A5A1-8BD43FFD11F3}" type="datetimeFigureOut">
              <a:rPr lang="en-US" smtClean="0"/>
              <a:pPr/>
              <a:t>8/14/2016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6DD115-E8FD-4EE2-A889-0A4D217B4D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6DD115-E8FD-4EE2-A889-0A4D217B4DB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971BEF-FC37-478C-93F3-D19392627CBA}"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71BEF-FC37-478C-93F3-D19392627CBA}"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71BEF-FC37-478C-93F3-D19392627CBA}"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71BEF-FC37-478C-93F3-D19392627CBA}"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971BEF-FC37-478C-93F3-D19392627CBA}"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971BEF-FC37-478C-93F3-D19392627CBA}"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971BEF-FC37-478C-93F3-D19392627CBA}" type="datetimeFigureOut">
              <a:rPr lang="en-US" smtClean="0"/>
              <a:pPr/>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971BEF-FC37-478C-93F3-D19392627CBA}" type="datetimeFigureOut">
              <a:rPr lang="en-US" smtClean="0"/>
              <a:pPr/>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71BEF-FC37-478C-93F3-D19392627CBA}" type="datetimeFigureOut">
              <a:rPr lang="en-US" smtClean="0"/>
              <a:pPr/>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71BEF-FC37-478C-93F3-D19392627CBA}"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71BEF-FC37-478C-93F3-D19392627CBA}"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C069F-DDBA-468F-8B73-40DC780EF7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71BEF-FC37-478C-93F3-D19392627CBA}" type="datetimeFigureOut">
              <a:rPr lang="en-US" smtClean="0"/>
              <a:pPr/>
              <a:t>8/14/2016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C069F-DDBA-468F-8B73-40DC780EF7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Broke Down The Walls?</a:t>
            </a:r>
            <a:endParaRPr lang="en-US" b="1" dirty="0"/>
          </a:p>
        </p:txBody>
      </p:sp>
      <p:sp>
        <p:nvSpPr>
          <p:cNvPr id="3" name="Content Placeholder 2"/>
          <p:cNvSpPr>
            <a:spLocks noGrp="1"/>
          </p:cNvSpPr>
          <p:nvPr>
            <p:ph idx="1"/>
          </p:nvPr>
        </p:nvSpPr>
        <p:spPr/>
        <p:txBody>
          <a:bodyPr/>
          <a:lstStyle/>
          <a:p>
            <a:pPr>
              <a:buNone/>
            </a:pPr>
            <a:r>
              <a:rPr lang="en-US" dirty="0" smtClean="0"/>
              <a:t>	</a:t>
            </a:r>
            <a:r>
              <a:rPr lang="en-US" b="1" dirty="0" smtClean="0"/>
              <a:t>A new preacher asked a class of Sunday School children, "Who broke down the walls of Jericho?" </a:t>
            </a:r>
          </a:p>
          <a:p>
            <a:pPr>
              <a:buNone/>
            </a:pPr>
            <a:r>
              <a:rPr lang="en-US" b="1" dirty="0" smtClean="0"/>
              <a:t>	</a:t>
            </a:r>
            <a:r>
              <a:rPr lang="en-US" b="1" dirty="0" smtClean="0"/>
              <a:t>A little boy answered, "Not me, sir!" </a:t>
            </a:r>
            <a:endParaRPr lang="en-US"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CONTEXT</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Israel has finally crossed the Jordan</a:t>
            </a:r>
          </a:p>
          <a:p>
            <a:pPr lvl="1"/>
            <a:r>
              <a:rPr lang="en-US" b="1" dirty="0" smtClean="0"/>
              <a:t>Ready to conquer Canaan</a:t>
            </a:r>
          </a:p>
          <a:p>
            <a:pPr lvl="2"/>
            <a:r>
              <a:rPr lang="en-US" b="1" dirty="0" smtClean="0"/>
              <a:t>Prepared spiritually</a:t>
            </a:r>
          </a:p>
          <a:p>
            <a:pPr lvl="2"/>
            <a:r>
              <a:rPr lang="en-US" b="1" dirty="0" smtClean="0"/>
              <a:t>Prepared militarily</a:t>
            </a:r>
          </a:p>
          <a:p>
            <a:pPr lvl="2"/>
            <a:r>
              <a:rPr lang="en-US" b="1" dirty="0" smtClean="0"/>
              <a:t>Those who had refused to take the Promised Land previously, had died in the wilderness (Numbers 14)</a:t>
            </a:r>
            <a:endParaRPr lang="en-US" b="1" dirty="0" smtClean="0"/>
          </a:p>
          <a:p>
            <a:pPr lvl="1"/>
            <a:r>
              <a:rPr lang="en-US" b="1" dirty="0" smtClean="0"/>
              <a:t>Like many things, taking it could prove to be a daunting task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CONTEXT</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Jericho’s </a:t>
            </a:r>
            <a:r>
              <a:rPr lang="en-US" b="1" dirty="0" smtClean="0"/>
              <a:t>walls</a:t>
            </a:r>
            <a:r>
              <a:rPr lang="en-US" b="1" dirty="0" smtClean="0"/>
              <a:t>:</a:t>
            </a:r>
          </a:p>
          <a:p>
            <a:pPr lvl="1"/>
            <a:r>
              <a:rPr lang="en-US" b="1" dirty="0" smtClean="0"/>
              <a:t>Actually, two </a:t>
            </a:r>
            <a:r>
              <a:rPr lang="en-US" b="1" dirty="0" smtClean="0"/>
              <a:t>walls</a:t>
            </a:r>
            <a:endParaRPr lang="en-US"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CONTEXT</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Jericho’s </a:t>
            </a:r>
            <a:r>
              <a:rPr lang="en-US" b="1" dirty="0" smtClean="0"/>
              <a:t>walls</a:t>
            </a:r>
            <a:r>
              <a:rPr lang="en-US" b="1" dirty="0" smtClean="0"/>
              <a:t>:</a:t>
            </a:r>
          </a:p>
          <a:p>
            <a:pPr lvl="1"/>
            <a:r>
              <a:rPr lang="en-US" b="1" dirty="0" smtClean="0"/>
              <a:t>Actually, two walls</a:t>
            </a:r>
          </a:p>
          <a:p>
            <a:pPr lvl="1"/>
            <a:r>
              <a:rPr lang="en-US" b="1" dirty="0" smtClean="0"/>
              <a:t>Outer wall is </a:t>
            </a:r>
            <a:r>
              <a:rPr lang="en-US" b="1" dirty="0" smtClean="0"/>
              <a:t>shorter</a:t>
            </a:r>
          </a:p>
          <a:p>
            <a:pPr lvl="2"/>
            <a:r>
              <a:rPr lang="en-US" b="1" dirty="0" smtClean="0"/>
              <a:t>Covered </a:t>
            </a:r>
            <a:r>
              <a:rPr lang="en-US" b="1" dirty="0" smtClean="0"/>
              <a:t>with </a:t>
            </a:r>
            <a:r>
              <a:rPr lang="en-US" b="1" dirty="0" smtClean="0"/>
              <a:t>pitch</a:t>
            </a:r>
          </a:p>
          <a:p>
            <a:pPr lvl="2"/>
            <a:r>
              <a:rPr lang="en-US" b="1" dirty="0" smtClean="0"/>
              <a:t>C</a:t>
            </a:r>
            <a:r>
              <a:rPr lang="en-US" b="1" dirty="0" smtClean="0"/>
              <a:t>an’t scale</a:t>
            </a:r>
            <a:endParaRPr lang="en-US"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CONTEXT</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Jericho’s </a:t>
            </a:r>
            <a:r>
              <a:rPr lang="en-US" b="1" dirty="0" smtClean="0"/>
              <a:t>walls</a:t>
            </a:r>
            <a:r>
              <a:rPr lang="en-US" b="1" dirty="0" smtClean="0"/>
              <a:t>:</a:t>
            </a:r>
          </a:p>
          <a:p>
            <a:pPr lvl="1"/>
            <a:r>
              <a:rPr lang="en-US" b="1" dirty="0" smtClean="0"/>
              <a:t>Actually, two walls</a:t>
            </a:r>
          </a:p>
          <a:p>
            <a:pPr lvl="1"/>
            <a:r>
              <a:rPr lang="en-US" b="1" dirty="0" smtClean="0"/>
              <a:t>Outer wall is </a:t>
            </a:r>
            <a:r>
              <a:rPr lang="en-US" b="1" dirty="0" smtClean="0"/>
              <a:t>shorter</a:t>
            </a:r>
          </a:p>
          <a:p>
            <a:pPr lvl="2"/>
            <a:r>
              <a:rPr lang="en-US" b="1" dirty="0" smtClean="0"/>
              <a:t>Covered </a:t>
            </a:r>
            <a:r>
              <a:rPr lang="en-US" b="1" dirty="0" smtClean="0"/>
              <a:t>with </a:t>
            </a:r>
            <a:r>
              <a:rPr lang="en-US" b="1" dirty="0" smtClean="0"/>
              <a:t>pitch</a:t>
            </a:r>
          </a:p>
          <a:p>
            <a:pPr lvl="2"/>
            <a:r>
              <a:rPr lang="en-US" b="1" dirty="0" smtClean="0"/>
              <a:t>C</a:t>
            </a:r>
            <a:r>
              <a:rPr lang="en-US" b="1" dirty="0" smtClean="0"/>
              <a:t>an’t </a:t>
            </a:r>
            <a:r>
              <a:rPr lang="en-US" b="1" dirty="0" smtClean="0"/>
              <a:t>scale</a:t>
            </a:r>
          </a:p>
          <a:p>
            <a:pPr lvl="1"/>
            <a:r>
              <a:rPr lang="en-US" b="1" dirty="0" smtClean="0"/>
              <a:t>Inner wall is higher, wider – even stronger</a:t>
            </a:r>
          </a:p>
          <a:p>
            <a:pPr lvl="1"/>
            <a:r>
              <a:rPr lang="en-US" b="1" dirty="0" smtClean="0"/>
              <a:t>In between is a fortified </a:t>
            </a:r>
            <a:r>
              <a:rPr lang="en-US" b="1" dirty="0" smtClean="0"/>
              <a:t>walkway</a:t>
            </a:r>
            <a:endParaRPr lang="en-US"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CONTEXT</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Jericho’s </a:t>
            </a:r>
            <a:r>
              <a:rPr lang="en-US" b="1" dirty="0" smtClean="0"/>
              <a:t>walls</a:t>
            </a:r>
            <a:r>
              <a:rPr lang="en-US" b="1" dirty="0" smtClean="0"/>
              <a:t>:</a:t>
            </a:r>
          </a:p>
          <a:p>
            <a:pPr lvl="1"/>
            <a:r>
              <a:rPr lang="en-US" b="1" dirty="0" smtClean="0"/>
              <a:t>Actually, two walls</a:t>
            </a:r>
          </a:p>
          <a:p>
            <a:pPr lvl="1"/>
            <a:r>
              <a:rPr lang="en-US" b="1" dirty="0" smtClean="0"/>
              <a:t>Outer wall is </a:t>
            </a:r>
            <a:r>
              <a:rPr lang="en-US" b="1" dirty="0" smtClean="0"/>
              <a:t>shorter</a:t>
            </a:r>
          </a:p>
          <a:p>
            <a:pPr lvl="2"/>
            <a:r>
              <a:rPr lang="en-US" b="1" dirty="0" smtClean="0"/>
              <a:t>Covered </a:t>
            </a:r>
            <a:r>
              <a:rPr lang="en-US" b="1" dirty="0" smtClean="0"/>
              <a:t>with </a:t>
            </a:r>
            <a:r>
              <a:rPr lang="en-US" b="1" dirty="0" smtClean="0"/>
              <a:t>pitch</a:t>
            </a:r>
          </a:p>
          <a:p>
            <a:pPr lvl="2"/>
            <a:r>
              <a:rPr lang="en-US" b="1" dirty="0" smtClean="0"/>
              <a:t>C</a:t>
            </a:r>
            <a:r>
              <a:rPr lang="en-US" b="1" dirty="0" smtClean="0"/>
              <a:t>an’t </a:t>
            </a:r>
            <a:r>
              <a:rPr lang="en-US" b="1" dirty="0" smtClean="0"/>
              <a:t>scale</a:t>
            </a:r>
          </a:p>
          <a:p>
            <a:pPr lvl="1"/>
            <a:r>
              <a:rPr lang="en-US" b="1" dirty="0" smtClean="0"/>
              <a:t>Inner wall is higher, wider – even stronger</a:t>
            </a:r>
          </a:p>
          <a:p>
            <a:pPr lvl="1"/>
            <a:r>
              <a:rPr lang="en-US" b="1" dirty="0" smtClean="0"/>
              <a:t>In between is a fortified </a:t>
            </a:r>
            <a:r>
              <a:rPr lang="en-US" b="1" dirty="0" smtClean="0"/>
              <a:t>walkway</a:t>
            </a:r>
            <a:endParaRPr lang="en-US" b="1" dirty="0" smtClean="0"/>
          </a:p>
          <a:p>
            <a:r>
              <a:rPr lang="en-US" b="1" dirty="0" smtClean="0"/>
              <a:t>People could live there (Notice Josh 2)</a:t>
            </a:r>
            <a:endParaRPr lang="en-US"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WALLS</a:t>
            </a:r>
            <a:endParaRPr lang="en-US" b="1" dirty="0"/>
          </a:p>
        </p:txBody>
      </p:sp>
      <p:sp>
        <p:nvSpPr>
          <p:cNvPr id="3" name="Content Placeholder 2"/>
          <p:cNvSpPr>
            <a:spLocks noGrp="1"/>
          </p:cNvSpPr>
          <p:nvPr>
            <p:ph idx="1"/>
          </p:nvPr>
        </p:nvSpPr>
        <p:spPr/>
        <p:txBody>
          <a:bodyPr/>
          <a:lstStyle/>
          <a:p>
            <a:r>
              <a:rPr lang="en-US" b="1" dirty="0" smtClean="0"/>
              <a:t>Some walls we come across</a:t>
            </a:r>
          </a:p>
          <a:p>
            <a:pPr lvl="1"/>
            <a:r>
              <a:rPr lang="en-US" b="1" dirty="0" smtClean="0"/>
              <a:t>A loved one who doesn’t believe</a:t>
            </a:r>
          </a:p>
          <a:p>
            <a:pPr lvl="1"/>
            <a:r>
              <a:rPr lang="en-US" b="1" dirty="0" smtClean="0"/>
              <a:t>Disasters that strike</a:t>
            </a:r>
          </a:p>
          <a:p>
            <a:pPr lvl="1"/>
            <a:r>
              <a:rPr lang="en-US" b="1" dirty="0" smtClean="0"/>
              <a:t>A sin that we constantly struggle with</a:t>
            </a:r>
            <a:endParaRPr lang="en-US"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WALLS</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Some walls we come across</a:t>
            </a:r>
          </a:p>
          <a:p>
            <a:pPr lvl="1"/>
            <a:r>
              <a:rPr lang="en-US" b="1" dirty="0" smtClean="0"/>
              <a:t>A loved one who doesn’t believe</a:t>
            </a:r>
          </a:p>
          <a:p>
            <a:pPr lvl="1"/>
            <a:r>
              <a:rPr lang="en-US" b="1" dirty="0" smtClean="0"/>
              <a:t>Disasters that strike</a:t>
            </a:r>
          </a:p>
          <a:p>
            <a:pPr lvl="1"/>
            <a:r>
              <a:rPr lang="en-US" b="1" dirty="0" smtClean="0"/>
              <a:t>A sin that we constantly struggle with</a:t>
            </a:r>
          </a:p>
          <a:p>
            <a:r>
              <a:rPr lang="en-US" b="1" dirty="0" smtClean="0"/>
              <a:t>Some walls we put up ourselves</a:t>
            </a:r>
          </a:p>
          <a:p>
            <a:pPr lvl="1"/>
            <a:r>
              <a:rPr lang="en-US" b="1" dirty="0" smtClean="0"/>
              <a:t>Not stone, concrete or wooden ones</a:t>
            </a:r>
          </a:p>
          <a:p>
            <a:pPr lvl="1"/>
            <a:r>
              <a:rPr lang="en-US" b="1" dirty="0" smtClean="0"/>
              <a:t>Emotional ones – so people won’t get too close</a:t>
            </a:r>
          </a:p>
          <a:p>
            <a:pPr lvl="1"/>
            <a:r>
              <a:rPr lang="en-US" b="1" dirty="0" smtClean="0"/>
              <a:t>Time ones – so that we can’t commit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WALLS</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Some walls we come across</a:t>
            </a:r>
          </a:p>
          <a:p>
            <a:pPr lvl="1"/>
            <a:r>
              <a:rPr lang="en-US" b="1" dirty="0" smtClean="0"/>
              <a:t>A loved one who doesn’t believe</a:t>
            </a:r>
          </a:p>
          <a:p>
            <a:pPr lvl="1"/>
            <a:r>
              <a:rPr lang="en-US" b="1" dirty="0" smtClean="0"/>
              <a:t>Disasters that strike</a:t>
            </a:r>
          </a:p>
          <a:p>
            <a:pPr lvl="1"/>
            <a:r>
              <a:rPr lang="en-US" b="1" dirty="0" smtClean="0"/>
              <a:t>A sin that we constantly struggle with</a:t>
            </a:r>
          </a:p>
          <a:p>
            <a:r>
              <a:rPr lang="en-US" b="1" dirty="0" smtClean="0"/>
              <a:t>Some walls we put up ourselves</a:t>
            </a:r>
          </a:p>
          <a:p>
            <a:pPr lvl="1"/>
            <a:r>
              <a:rPr lang="en-US" b="1" dirty="0" smtClean="0"/>
              <a:t>Not stone, concrete or wooden ones</a:t>
            </a:r>
          </a:p>
          <a:p>
            <a:pPr lvl="1"/>
            <a:r>
              <a:rPr lang="en-US" b="1" dirty="0" smtClean="0"/>
              <a:t>Emotional ones – so people won’t get too close</a:t>
            </a:r>
          </a:p>
          <a:p>
            <a:pPr lvl="1"/>
            <a:r>
              <a:rPr lang="en-US" b="1" dirty="0" smtClean="0"/>
              <a:t>Time ones – so that we </a:t>
            </a:r>
            <a:r>
              <a:rPr lang="en-US" b="1" dirty="0" smtClean="0"/>
              <a:t>can’t</a:t>
            </a:r>
            <a:r>
              <a:rPr lang="en-US" b="1" dirty="0" smtClean="0"/>
              <a:t> commit</a:t>
            </a:r>
          </a:p>
          <a:p>
            <a:r>
              <a:rPr lang="en-US" b="1" dirty="0" smtClean="0"/>
              <a:t>Walls keep some things in; others out</a:t>
            </a:r>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Tearing Them Down (6:2)</a:t>
            </a:r>
            <a:endParaRPr lang="en-US" b="1" dirty="0"/>
          </a:p>
        </p:txBody>
      </p:sp>
      <p:sp>
        <p:nvSpPr>
          <p:cNvPr id="3" name="Content Placeholder 2"/>
          <p:cNvSpPr>
            <a:spLocks noGrp="1"/>
          </p:cNvSpPr>
          <p:nvPr>
            <p:ph idx="1"/>
          </p:nvPr>
        </p:nvSpPr>
        <p:spPr/>
        <p:txBody>
          <a:bodyPr/>
          <a:lstStyle/>
          <a:p>
            <a:r>
              <a:rPr lang="en-US" b="1" dirty="0" smtClean="0"/>
              <a:t>We are never alone</a:t>
            </a:r>
          </a:p>
          <a:p>
            <a:pPr lvl="1"/>
            <a:r>
              <a:rPr lang="en-US" b="1" dirty="0" smtClean="0"/>
              <a:t>Matthew 28:20 – …Lo, I am with you always…</a:t>
            </a:r>
          </a:p>
          <a:p>
            <a:pPr lvl="1"/>
            <a:r>
              <a:rPr lang="en-US" b="1" dirty="0" smtClean="0"/>
              <a:t>Hebrews 13:5 – “…I will never forsake you…”</a:t>
            </a:r>
          </a:p>
          <a:p>
            <a:pPr lvl="1"/>
            <a:r>
              <a:rPr lang="en-US" b="1" dirty="0" smtClean="0"/>
              <a:t>1 John 4:4 – Greater is He who is in us…</a:t>
            </a:r>
            <a:endParaRPr lang="en-US"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Tearing Them Down (6:2)</a:t>
            </a:r>
            <a:endParaRPr lang="en-US" b="1" dirty="0"/>
          </a:p>
        </p:txBody>
      </p:sp>
      <p:sp>
        <p:nvSpPr>
          <p:cNvPr id="3" name="Content Placeholder 2"/>
          <p:cNvSpPr>
            <a:spLocks noGrp="1"/>
          </p:cNvSpPr>
          <p:nvPr>
            <p:ph idx="1"/>
          </p:nvPr>
        </p:nvSpPr>
        <p:spPr/>
        <p:txBody>
          <a:bodyPr/>
          <a:lstStyle/>
          <a:p>
            <a:r>
              <a:rPr lang="en-US" b="1" dirty="0" smtClean="0"/>
              <a:t>We are never alone</a:t>
            </a:r>
          </a:p>
          <a:p>
            <a:pPr lvl="1"/>
            <a:r>
              <a:rPr lang="en-US" b="1" dirty="0" smtClean="0"/>
              <a:t>Matthew 28:20 – …Lo, </a:t>
            </a:r>
            <a:r>
              <a:rPr lang="en-US" b="1" dirty="0" smtClean="0"/>
              <a:t>I am with you always…</a:t>
            </a:r>
          </a:p>
          <a:p>
            <a:pPr lvl="1"/>
            <a:r>
              <a:rPr lang="en-US" b="1" dirty="0" smtClean="0"/>
              <a:t>Hebrews 13:5 – “…I will never forsake you…”</a:t>
            </a:r>
          </a:p>
          <a:p>
            <a:pPr lvl="1"/>
            <a:r>
              <a:rPr lang="en-US" b="1" dirty="0" smtClean="0"/>
              <a:t>1 John 4:4 – Greater is He who is in us…</a:t>
            </a:r>
          </a:p>
          <a:p>
            <a:r>
              <a:rPr lang="en-US" b="1" dirty="0" smtClean="0"/>
              <a:t>Our weapons are powerful</a:t>
            </a:r>
          </a:p>
          <a:p>
            <a:pPr lvl="1"/>
            <a:r>
              <a:rPr lang="en-US" b="1" dirty="0" smtClean="0"/>
              <a:t>2 Corinthians 10:4-5</a:t>
            </a:r>
          </a:p>
          <a:p>
            <a:pPr lvl="1"/>
            <a:r>
              <a:rPr lang="en-US" b="1" dirty="0" smtClean="0"/>
              <a:t>Ephesians 6:10-20</a:t>
            </a:r>
            <a:endParaRPr 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Broke Down The Walls?</a:t>
            </a:r>
            <a:endParaRPr lang="en-US" b="1" dirty="0"/>
          </a:p>
        </p:txBody>
      </p:sp>
      <p:sp>
        <p:nvSpPr>
          <p:cNvPr id="3" name="Content Placeholder 2"/>
          <p:cNvSpPr>
            <a:spLocks noGrp="1"/>
          </p:cNvSpPr>
          <p:nvPr>
            <p:ph idx="1"/>
          </p:nvPr>
        </p:nvSpPr>
        <p:spPr/>
        <p:txBody>
          <a:bodyPr/>
          <a:lstStyle/>
          <a:p>
            <a:pPr>
              <a:buNone/>
            </a:pPr>
            <a:r>
              <a:rPr lang="en-US" b="1" dirty="0" smtClean="0"/>
              <a:t>	A new preacher asked a class of Sunday School children, "Who broke down the walls of Jericho?" </a:t>
            </a:r>
          </a:p>
          <a:p>
            <a:pPr>
              <a:buNone/>
            </a:pPr>
            <a:r>
              <a:rPr lang="en-US" b="1" dirty="0" smtClean="0"/>
              <a:t>	A little boy answered, "Not me, sir!" </a:t>
            </a:r>
          </a:p>
          <a:p>
            <a:pPr>
              <a:buNone/>
            </a:pPr>
            <a:r>
              <a:rPr lang="en-US" b="1" dirty="0" smtClean="0"/>
              <a:t>	Surprised, the preacher asked the teacher, "Is this typical?" </a:t>
            </a:r>
          </a:p>
          <a:p>
            <a:pPr>
              <a:buNone/>
            </a:pPr>
            <a:r>
              <a:rPr lang="en-US" b="1" dirty="0" smtClean="0"/>
              <a:t>	She replied, "I believe this boy is honest, and I really don't think he did it."</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Tearing Them Down (6:2)</a:t>
            </a:r>
            <a:endParaRPr lang="en-US" b="1" dirty="0"/>
          </a:p>
        </p:txBody>
      </p:sp>
      <p:sp>
        <p:nvSpPr>
          <p:cNvPr id="3" name="Content Placeholder 2"/>
          <p:cNvSpPr>
            <a:spLocks noGrp="1"/>
          </p:cNvSpPr>
          <p:nvPr>
            <p:ph idx="1"/>
          </p:nvPr>
        </p:nvSpPr>
        <p:spPr/>
        <p:txBody>
          <a:bodyPr/>
          <a:lstStyle/>
          <a:p>
            <a:r>
              <a:rPr lang="en-US" b="1" dirty="0" smtClean="0"/>
              <a:t>We are only limited by our faith</a:t>
            </a:r>
          </a:p>
          <a:p>
            <a:pPr lvl="1"/>
            <a:r>
              <a:rPr lang="en-US" b="1" dirty="0" smtClean="0"/>
              <a:t>Philippians 4:13 – I can do all things…</a:t>
            </a:r>
          </a:p>
          <a:p>
            <a:pPr lvl="1"/>
            <a:r>
              <a:rPr lang="en-US" b="1" dirty="0" smtClean="0"/>
              <a:t>Ephesians 3:20 – Far more abundantly beyond…</a:t>
            </a:r>
            <a:endParaRPr lang="en-US"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Tearing Them Down (6:2)</a:t>
            </a:r>
            <a:endParaRPr lang="en-US" b="1" dirty="0"/>
          </a:p>
        </p:txBody>
      </p:sp>
      <p:sp>
        <p:nvSpPr>
          <p:cNvPr id="3" name="Content Placeholder 2"/>
          <p:cNvSpPr>
            <a:spLocks noGrp="1"/>
          </p:cNvSpPr>
          <p:nvPr>
            <p:ph idx="1"/>
          </p:nvPr>
        </p:nvSpPr>
        <p:spPr/>
        <p:txBody>
          <a:bodyPr/>
          <a:lstStyle/>
          <a:p>
            <a:r>
              <a:rPr lang="en-US" b="1" dirty="0" smtClean="0"/>
              <a:t>We are only limited by our faith</a:t>
            </a:r>
          </a:p>
          <a:p>
            <a:pPr lvl="1"/>
            <a:r>
              <a:rPr lang="en-US" b="1" dirty="0" smtClean="0"/>
              <a:t>Philippians 4:13 – I can do all things…</a:t>
            </a:r>
          </a:p>
          <a:p>
            <a:pPr lvl="1"/>
            <a:r>
              <a:rPr lang="en-US" b="1" dirty="0" smtClean="0"/>
              <a:t>Ephesians 3:20 – Far more abundantly beyond…</a:t>
            </a:r>
          </a:p>
          <a:p>
            <a:r>
              <a:rPr lang="en-US" b="1" dirty="0" smtClean="0"/>
              <a:t>Our victory is assured</a:t>
            </a:r>
          </a:p>
          <a:p>
            <a:pPr lvl="1"/>
            <a:r>
              <a:rPr lang="en-US" b="1" dirty="0" smtClean="0"/>
              <a:t>1 Corinthians 15:57 – ongoing victory</a:t>
            </a:r>
          </a:p>
          <a:p>
            <a:pPr lvl="1"/>
            <a:r>
              <a:rPr lang="en-US" b="1" dirty="0" smtClean="0"/>
              <a:t>John 14:1-3 – A prepared place ready for us</a:t>
            </a:r>
          </a:p>
          <a:p>
            <a:pPr lvl="1"/>
            <a:r>
              <a:rPr lang="en-US" b="1" dirty="0" smtClean="0"/>
              <a:t>Revelation: ALL – God wins! We win! Eternal rest</a:t>
            </a:r>
            <a:endParaRPr lang="en-US"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 3-5 – OUR PARTNER</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God Himself!</a:t>
            </a:r>
          </a:p>
          <a:p>
            <a:pPr lvl="1"/>
            <a:r>
              <a:rPr lang="en-US" b="1" dirty="0" smtClean="0"/>
              <a:t>Joshua 5:13-15 – For us or for our adversaries?</a:t>
            </a:r>
          </a:p>
          <a:p>
            <a:pPr lvl="2"/>
            <a:r>
              <a:rPr lang="en-US" b="1" dirty="0" smtClean="0"/>
              <a:t>No </a:t>
            </a:r>
          </a:p>
          <a:p>
            <a:pPr lvl="2"/>
            <a:r>
              <a:rPr lang="en-US" b="1" dirty="0" smtClean="0"/>
              <a:t>Leader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 3-5 – OUR PARTNER</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God Himself!</a:t>
            </a:r>
          </a:p>
          <a:p>
            <a:pPr lvl="1"/>
            <a:r>
              <a:rPr lang="en-US" b="1" dirty="0" smtClean="0"/>
              <a:t>Joshua 5:13-15 – For us or for our adversaries?</a:t>
            </a:r>
          </a:p>
          <a:p>
            <a:pPr lvl="2"/>
            <a:r>
              <a:rPr lang="en-US" b="1" dirty="0" smtClean="0"/>
              <a:t>No </a:t>
            </a:r>
          </a:p>
          <a:p>
            <a:pPr lvl="2"/>
            <a:r>
              <a:rPr lang="en-US" b="1" dirty="0" smtClean="0"/>
              <a:t>Leader </a:t>
            </a:r>
          </a:p>
          <a:p>
            <a:pPr lvl="1"/>
            <a:r>
              <a:rPr lang="en-US" b="1" dirty="0" smtClean="0"/>
              <a:t>Romans 8:37 – we overwhelmingly conquer</a:t>
            </a:r>
          </a:p>
          <a:p>
            <a:pPr lvl="1"/>
            <a:r>
              <a:rPr lang="en-US" b="1" dirty="0" smtClean="0"/>
              <a:t>Revelation 3:21 – he who overcomes…as I overcame…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 3-5 – OUR PARTNER</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God Himself!</a:t>
            </a:r>
          </a:p>
          <a:p>
            <a:pPr lvl="1"/>
            <a:r>
              <a:rPr lang="en-US" b="1" dirty="0" smtClean="0"/>
              <a:t>Joshua 5:13-15 – For us or for our adversaries?</a:t>
            </a:r>
          </a:p>
          <a:p>
            <a:pPr lvl="2"/>
            <a:r>
              <a:rPr lang="en-US" b="1" dirty="0" smtClean="0"/>
              <a:t>No </a:t>
            </a:r>
          </a:p>
          <a:p>
            <a:pPr lvl="2"/>
            <a:r>
              <a:rPr lang="en-US" b="1" dirty="0" smtClean="0"/>
              <a:t>Leader </a:t>
            </a:r>
          </a:p>
          <a:p>
            <a:pPr lvl="1"/>
            <a:r>
              <a:rPr lang="en-US" b="1" dirty="0" smtClean="0"/>
              <a:t>Romans 8:37 – we overwhelmingly conquer</a:t>
            </a:r>
          </a:p>
          <a:p>
            <a:pPr lvl="1"/>
            <a:r>
              <a:rPr lang="en-US" b="1" dirty="0" smtClean="0"/>
              <a:t>Revelation 3:21 – he who overcomes…as I overcame…</a:t>
            </a:r>
          </a:p>
          <a:p>
            <a:pPr lvl="1"/>
            <a:r>
              <a:rPr lang="en-US" b="1" dirty="0" smtClean="0"/>
              <a:t>Our prayers (our communication with God)</a:t>
            </a:r>
          </a:p>
          <a:p>
            <a:pPr lvl="2"/>
            <a:r>
              <a:rPr lang="en-US" b="1" dirty="0" smtClean="0"/>
              <a:t>He promises to hear our prayers</a:t>
            </a:r>
          </a:p>
          <a:p>
            <a:pPr lvl="2"/>
            <a:r>
              <a:rPr lang="en-US" b="1" dirty="0" smtClean="0"/>
              <a:t>He promises to answer our prayers</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V 6-20 – VICTORIOUS!</a:t>
            </a:r>
            <a:endParaRPr lang="en-US" b="1" dirty="0"/>
          </a:p>
        </p:txBody>
      </p:sp>
      <p:sp>
        <p:nvSpPr>
          <p:cNvPr id="3" name="Content Placeholder 2"/>
          <p:cNvSpPr>
            <a:spLocks noGrp="1"/>
          </p:cNvSpPr>
          <p:nvPr>
            <p:ph idx="1"/>
          </p:nvPr>
        </p:nvSpPr>
        <p:spPr/>
        <p:txBody>
          <a:bodyPr/>
          <a:lstStyle/>
          <a:p>
            <a:r>
              <a:rPr lang="en-US" b="1" dirty="0" smtClean="0"/>
              <a:t>God told them (vv 2-6)</a:t>
            </a:r>
          </a:p>
          <a:p>
            <a:pPr lvl="1"/>
            <a:r>
              <a:rPr lang="en-US" b="1" dirty="0" smtClean="0"/>
              <a:t>God tells us, also</a:t>
            </a:r>
            <a:endParaRPr lang="en-US" b="1" dirty="0" smtClean="0"/>
          </a:p>
          <a:p>
            <a:r>
              <a:rPr lang="en-US" b="1" dirty="0" smtClean="0"/>
              <a:t>They believed Him (vv7-20)</a:t>
            </a:r>
          </a:p>
          <a:p>
            <a:pPr lvl="1"/>
            <a:r>
              <a:rPr lang="en-US" b="1" dirty="0" smtClean="0"/>
              <a:t>They demonstrated their faith by obedience</a:t>
            </a:r>
          </a:p>
          <a:p>
            <a:r>
              <a:rPr lang="en-US" b="1" dirty="0" smtClean="0"/>
              <a:t>God gave them the victory (vv20-21)</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As Israel had to face the formidable walls of Jericho, so we too have to face our “insurmountable walls”</a:t>
            </a:r>
          </a:p>
          <a:p>
            <a:pPr lvl="1"/>
            <a:r>
              <a:rPr lang="en-US" b="1" dirty="0" smtClean="0"/>
              <a:t>They were told what they needed to do</a:t>
            </a:r>
          </a:p>
          <a:p>
            <a:pPr lvl="1"/>
            <a:r>
              <a:rPr lang="en-US" b="1" dirty="0" smtClean="0"/>
              <a:t>They did it out of faith</a:t>
            </a:r>
          </a:p>
          <a:p>
            <a:pPr lvl="1"/>
            <a:r>
              <a:rPr lang="en-US" b="1" dirty="0" smtClean="0"/>
              <a:t>God knocked down their walls – the glory is His</a:t>
            </a:r>
          </a:p>
          <a:p>
            <a:r>
              <a:rPr lang="en-US" b="1" dirty="0" smtClean="0"/>
              <a:t>We’ve demonstrated that our way doesn’t work</a:t>
            </a:r>
          </a:p>
          <a:p>
            <a:r>
              <a:rPr lang="en-US" b="1" dirty="0" smtClean="0"/>
              <a:t>As He did for them, so He will for us</a:t>
            </a:r>
            <a:endParaRPr lang="en-US"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274638"/>
            <a:ext cx="9144000" cy="1143000"/>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Broke Down The Walls?</a:t>
            </a:r>
            <a:endParaRPr lang="en-US" b="1" dirty="0"/>
          </a:p>
        </p:txBody>
      </p:sp>
      <p:sp>
        <p:nvSpPr>
          <p:cNvPr id="3" name="Content Placeholder 2"/>
          <p:cNvSpPr>
            <a:spLocks noGrp="1"/>
          </p:cNvSpPr>
          <p:nvPr>
            <p:ph idx="1"/>
          </p:nvPr>
        </p:nvSpPr>
        <p:spPr/>
        <p:txBody>
          <a:bodyPr>
            <a:normAutofit/>
          </a:bodyPr>
          <a:lstStyle/>
          <a:p>
            <a:pPr>
              <a:buNone/>
            </a:pPr>
            <a:r>
              <a:rPr lang="en-US" b="1" dirty="0" smtClean="0"/>
              <a:t>	The preacher goes to the teacher coordinator. </a:t>
            </a:r>
          </a:p>
          <a:p>
            <a:pPr>
              <a:buNone/>
            </a:pPr>
            <a:r>
              <a:rPr lang="en-US" b="1" dirty="0" smtClean="0"/>
              <a:t>		"I've known the boy and the teacher for years," says the teacher coordinator, "and neither of them would do such a thing." </a:t>
            </a:r>
          </a:p>
          <a:p>
            <a:pPr>
              <a:buNone/>
            </a:pPr>
            <a:r>
              <a:rPr lang="en-US" b="1" dirty="0" smtClean="0"/>
              <a:t>	</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Broke Down The Walls?</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b="1" dirty="0" smtClean="0"/>
              <a:t>	The preacher went to the teacher coordinator. </a:t>
            </a:r>
          </a:p>
          <a:p>
            <a:pPr>
              <a:buNone/>
            </a:pPr>
            <a:r>
              <a:rPr lang="en-US" b="1" dirty="0" smtClean="0"/>
              <a:t>		"I've known the boy and the teacher for years," said the teacher coordinator, "and neither of them would do such a thing." </a:t>
            </a:r>
          </a:p>
          <a:p>
            <a:pPr>
              <a:buNone/>
            </a:pPr>
            <a:r>
              <a:rPr lang="en-US" b="1" dirty="0" smtClean="0"/>
              <a:t>		Aghast, the preacher went to the elders. “Brother Smith," said one of the elders, shaking his head, "let's not make an issue of this. Let's just pay for the damage and charge it to maintenance." </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scf0074.jpg"/>
          <p:cNvPicPr>
            <a:picLocks noChangeAspect="1"/>
          </p:cNvPicPr>
          <p:nvPr/>
        </p:nvPicPr>
        <p:blipFill>
          <a:blip r:embed="rId3" cstate="print"/>
          <a:stretch>
            <a:fillRect/>
          </a:stretch>
        </p:blipFill>
        <p:spPr>
          <a:xfrm>
            <a:off x="20320" y="762000"/>
            <a:ext cx="9123680" cy="6096000"/>
          </a:xfrm>
          <a:prstGeom prst="rect">
            <a:avLst/>
          </a:prstGeom>
        </p:spPr>
      </p:pic>
      <p:sp>
        <p:nvSpPr>
          <p:cNvPr id="2" name="Title 1"/>
          <p:cNvSpPr>
            <a:spLocks noGrp="1"/>
          </p:cNvSpPr>
          <p:nvPr>
            <p:ph type="ctrTitle"/>
          </p:nvPr>
        </p:nvSpPr>
        <p:spPr>
          <a:xfrm>
            <a:off x="0" y="0"/>
            <a:ext cx="9144000" cy="1219200"/>
          </a:xfrm>
          <a:solidFill>
            <a:schemeClr val="bg1"/>
          </a:solidFill>
        </p:spPr>
        <p:txBody>
          <a:bodyPr>
            <a:noAutofit/>
          </a:bodyPr>
          <a:lstStyle/>
          <a:p>
            <a:r>
              <a:rPr lang="en-US" sz="6600" b="1" dirty="0" smtClean="0"/>
              <a:t>Our “Walls </a:t>
            </a:r>
            <a:r>
              <a:rPr lang="en-US" sz="6600" b="1" dirty="0" smtClean="0"/>
              <a:t>of </a:t>
            </a:r>
            <a:r>
              <a:rPr lang="en-US" sz="6600" b="1" dirty="0" smtClean="0"/>
              <a:t>Jericho”</a:t>
            </a:r>
            <a:endParaRPr lang="en-US" sz="6600" b="1" dirty="0"/>
          </a:p>
        </p:txBody>
      </p:sp>
      <p:sp>
        <p:nvSpPr>
          <p:cNvPr id="3" name="Subtitle 2"/>
          <p:cNvSpPr>
            <a:spLocks noGrp="1"/>
          </p:cNvSpPr>
          <p:nvPr>
            <p:ph type="subTitle" idx="1"/>
          </p:nvPr>
        </p:nvSpPr>
        <p:spPr>
          <a:xfrm>
            <a:off x="0" y="5943600"/>
            <a:ext cx="4267200" cy="914400"/>
          </a:xfrm>
        </p:spPr>
        <p:txBody>
          <a:bodyPr>
            <a:normAutofit/>
          </a:bodyPr>
          <a:lstStyle/>
          <a:p>
            <a:r>
              <a:rPr lang="en-US" sz="5400" b="1" dirty="0" smtClean="0">
                <a:solidFill>
                  <a:schemeClr val="bg1"/>
                </a:solidFill>
              </a:rPr>
              <a:t>Joshua 6:9-20</a:t>
            </a:r>
            <a:endParaRPr lang="en-US" sz="54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Sometimes, we do deep studies of obscure passages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Sometimes, we do deep studies of obscure passages</a:t>
            </a:r>
          </a:p>
          <a:p>
            <a:r>
              <a:rPr lang="en-US" b="1" dirty="0" smtClean="0"/>
              <a:t>Sometimes we review basic lessons </a:t>
            </a:r>
          </a:p>
          <a:p>
            <a:pPr lvl="1"/>
            <a:r>
              <a:rPr lang="en-US" b="1" dirty="0" smtClean="0"/>
              <a:t>The Bible calls these “elementary principles”</a:t>
            </a:r>
          </a:p>
          <a:p>
            <a:pPr lvl="1"/>
            <a:r>
              <a:rPr lang="en-US" b="1" dirty="0" smtClean="0"/>
              <a:t>T</a:t>
            </a:r>
            <a:r>
              <a:rPr lang="en-US" b="1" dirty="0" smtClean="0"/>
              <a:t>oday’s lesson is one of these</a:t>
            </a:r>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Sometimes, we do deep studies of obscure passages</a:t>
            </a:r>
          </a:p>
          <a:p>
            <a:r>
              <a:rPr lang="en-US" b="1" dirty="0" smtClean="0"/>
              <a:t>Sometimes we review basic lessons </a:t>
            </a:r>
          </a:p>
          <a:p>
            <a:pPr lvl="1"/>
            <a:r>
              <a:rPr lang="en-US" b="1" dirty="0" smtClean="0"/>
              <a:t>The Bible calls these “elementary principles”</a:t>
            </a:r>
          </a:p>
          <a:p>
            <a:pPr lvl="1"/>
            <a:r>
              <a:rPr lang="en-US" b="1" dirty="0" smtClean="0"/>
              <a:t>T</a:t>
            </a:r>
            <a:r>
              <a:rPr lang="en-US" b="1" dirty="0" smtClean="0"/>
              <a:t>oday’s lesson is one of these</a:t>
            </a:r>
            <a:endParaRPr lang="en-US" b="1" dirty="0" smtClean="0"/>
          </a:p>
          <a:p>
            <a:r>
              <a:rPr lang="en-US" b="1" dirty="0" smtClean="0"/>
              <a:t>Just as the Israelites came across a fortified city that they had to overcome before they could move forward in the land of Canaan, we too have our walls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CONTEXT</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Israel has finally crossed the Jordan</a:t>
            </a:r>
          </a:p>
          <a:p>
            <a:pPr lvl="1"/>
            <a:r>
              <a:rPr lang="en-US" b="1" dirty="0" smtClean="0"/>
              <a:t>Ready to conquer Canaan</a:t>
            </a:r>
          </a:p>
          <a:p>
            <a:pPr lvl="2"/>
            <a:r>
              <a:rPr lang="en-US" b="1" dirty="0" smtClean="0"/>
              <a:t>Prepared spiritually</a:t>
            </a:r>
          </a:p>
          <a:p>
            <a:pPr lvl="2"/>
            <a:r>
              <a:rPr lang="en-US" b="1" dirty="0" smtClean="0"/>
              <a:t>Prepared militarily</a:t>
            </a:r>
          </a:p>
          <a:p>
            <a:pPr lvl="2"/>
            <a:r>
              <a:rPr lang="en-US" b="1" dirty="0" smtClean="0"/>
              <a:t>Those who had refused to take the Promised Land previously, had died in the wilderness (Numbers 14)</a:t>
            </a:r>
            <a:endParaRPr lang="en-US"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899</Words>
  <Application>Microsoft Office PowerPoint</Application>
  <PresentationFormat>On-screen Show (4:3)</PresentationFormat>
  <Paragraphs>193</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Who Broke Down The Walls?</vt:lpstr>
      <vt:lpstr>Who Broke Down The Walls?</vt:lpstr>
      <vt:lpstr>Who Broke Down The Walls?</vt:lpstr>
      <vt:lpstr>Who Broke Down The Walls?</vt:lpstr>
      <vt:lpstr>Our “Walls of Jericho”</vt:lpstr>
      <vt:lpstr>INTRODUCTION</vt:lpstr>
      <vt:lpstr>INTRODUCTION</vt:lpstr>
      <vt:lpstr>INTRODUCTION</vt:lpstr>
      <vt:lpstr>CONTEXT</vt:lpstr>
      <vt:lpstr>CONTEXT</vt:lpstr>
      <vt:lpstr>CONTEXT</vt:lpstr>
      <vt:lpstr>CONTEXT</vt:lpstr>
      <vt:lpstr>CONTEXT</vt:lpstr>
      <vt:lpstr>CONTEXT</vt:lpstr>
      <vt:lpstr>OUR WALLS</vt:lpstr>
      <vt:lpstr>OUR WALLS</vt:lpstr>
      <vt:lpstr>OUR WALLS</vt:lpstr>
      <vt:lpstr>Tearing Them Down (6:2)</vt:lpstr>
      <vt:lpstr>Tearing Them Down (6:2)</vt:lpstr>
      <vt:lpstr>Tearing Them Down (6:2)</vt:lpstr>
      <vt:lpstr>Tearing Them Down (6:2)</vt:lpstr>
      <vt:lpstr>V 3-5 – OUR PARTNER</vt:lpstr>
      <vt:lpstr>V 3-5 – OUR PARTNER</vt:lpstr>
      <vt:lpstr>V 3-5 – OUR PARTNER</vt:lpstr>
      <vt:lpstr>V 6-20 – VICTORIOUS!</vt:lpstr>
      <vt:lpstr>CONCLUSION</vt:lpstr>
      <vt:lpstr>Are YOU a Christian?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Current User</dc:creator>
  <cp:lastModifiedBy>Pili</cp:lastModifiedBy>
  <cp:revision>28</cp:revision>
  <dcterms:created xsi:type="dcterms:W3CDTF">2010-11-14T20:28:04Z</dcterms:created>
  <dcterms:modified xsi:type="dcterms:W3CDTF">2016-08-14T21:34:29Z</dcterms:modified>
</cp:coreProperties>
</file>