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69" r:id="rId4"/>
    <p:sldId id="268" r:id="rId5"/>
    <p:sldId id="259" r:id="rId6"/>
    <p:sldId id="271" r:id="rId7"/>
    <p:sldId id="270" r:id="rId8"/>
    <p:sldId id="260" r:id="rId9"/>
    <p:sldId id="273" r:id="rId10"/>
    <p:sldId id="272" r:id="rId11"/>
    <p:sldId id="265" r:id="rId12"/>
    <p:sldId id="275" r:id="rId13"/>
    <p:sldId id="274" r:id="rId14"/>
    <p:sldId id="267" r:id="rId15"/>
    <p:sldId id="277" r:id="rId16"/>
    <p:sldId id="276" r:id="rId17"/>
    <p:sldId id="262" r:id="rId18"/>
    <p:sldId id="278" r:id="rId19"/>
    <p:sldId id="279" r:id="rId20"/>
    <p:sldId id="264" r:id="rId21"/>
    <p:sldId id="283" r:id="rId22"/>
    <p:sldId id="282" r:id="rId23"/>
    <p:sldId id="263" r:id="rId24"/>
    <p:sldId id="281" r:id="rId25"/>
    <p:sldId id="280" r:id="rId26"/>
    <p:sldId id="26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5AC0E-7C3A-497C-852B-FD65959A2FB4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53B89-12DC-40F4-9207-8EDE1B7B3FA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0B28-5FC0-4B05-9F54-D4FF97EBF22B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A7AC-5B95-4EED-B2C1-F9A9F9FDE4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0B28-5FC0-4B05-9F54-D4FF97EBF22B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A7AC-5B95-4EED-B2C1-F9A9F9FDE4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0B28-5FC0-4B05-9F54-D4FF97EBF22B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A7AC-5B95-4EED-B2C1-F9A9F9FDE4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0B28-5FC0-4B05-9F54-D4FF97EBF22B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A7AC-5B95-4EED-B2C1-F9A9F9FDE4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0B28-5FC0-4B05-9F54-D4FF97EBF22B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A7AC-5B95-4EED-B2C1-F9A9F9FDE4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0B28-5FC0-4B05-9F54-D4FF97EBF22B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A7AC-5B95-4EED-B2C1-F9A9F9FDE4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0B28-5FC0-4B05-9F54-D4FF97EBF22B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A7AC-5B95-4EED-B2C1-F9A9F9FDE4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0B28-5FC0-4B05-9F54-D4FF97EBF22B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A7AC-5B95-4EED-B2C1-F9A9F9FDE4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0B28-5FC0-4B05-9F54-D4FF97EBF22B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A7AC-5B95-4EED-B2C1-F9A9F9FDE4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0B28-5FC0-4B05-9F54-D4FF97EBF22B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A7AC-5B95-4EED-B2C1-F9A9F9FDE4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0B28-5FC0-4B05-9F54-D4FF97EBF22B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8A7AC-5B95-4EED-B2C1-F9A9F9FDE4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D0B28-5FC0-4B05-9F54-D4FF97EBF22B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8A7AC-5B95-4EED-B2C1-F9A9F9FDE4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TTERY MAKING-7X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054100"/>
            <a:ext cx="6477000" cy="5803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200"/>
          </a:xfrm>
        </p:spPr>
        <p:txBody>
          <a:bodyPr>
            <a:normAutofit/>
          </a:bodyPr>
          <a:lstStyle/>
          <a:p>
            <a:r>
              <a:rPr lang="en-US" sz="7000" b="1" dirty="0" smtClean="0"/>
              <a:t>Useful To The Master</a:t>
            </a:r>
            <a:endParaRPr lang="en-US" sz="7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5410200" cy="914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2 Timothy 2:14-21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Abraham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friend of God - James 2:23</a:t>
            </a:r>
          </a:p>
          <a:p>
            <a:pPr lvl="1"/>
            <a:r>
              <a:rPr lang="en-US" b="1" dirty="0" smtClean="0"/>
              <a:t>cf 2 Chronicles 20:7; Isaiah 41:8 – 3x total</a:t>
            </a:r>
          </a:p>
          <a:p>
            <a:pPr lvl="1"/>
            <a:r>
              <a:rPr lang="en-US" b="1" dirty="0" smtClean="0"/>
              <a:t>Faithful (Hebrews 11:8-10), not </a:t>
            </a:r>
            <a:r>
              <a:rPr lang="en-US" b="1" u="sng" dirty="0" smtClean="0"/>
              <a:t>sinless</a:t>
            </a:r>
          </a:p>
          <a:p>
            <a:pPr lvl="1"/>
            <a:r>
              <a:rPr lang="en-US" b="1" dirty="0" smtClean="0"/>
              <a:t>Cared about others – Genesis 18:22-32</a:t>
            </a:r>
          </a:p>
          <a:p>
            <a:pPr lvl="1"/>
            <a:r>
              <a:rPr lang="en-US" b="1" dirty="0" smtClean="0"/>
              <a:t>Genesis 18:19 – chosen to instruct children, etc.</a:t>
            </a:r>
          </a:p>
          <a:p>
            <a:r>
              <a:rPr lang="en-US" b="1" dirty="0" smtClean="0"/>
              <a:t>We can be God’s friends, also</a:t>
            </a:r>
          </a:p>
          <a:p>
            <a:pPr lvl="1"/>
            <a:r>
              <a:rPr lang="en-US" b="1" dirty="0" smtClean="0"/>
              <a:t>John 15:14 – do His commandments</a:t>
            </a:r>
          </a:p>
          <a:p>
            <a:pPr lvl="1"/>
            <a:r>
              <a:rPr lang="en-US" b="1" dirty="0" smtClean="0"/>
              <a:t>James 4:4 – too many fall in “enemy” category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Joseph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Evangelism in adversity</a:t>
            </a:r>
          </a:p>
          <a:p>
            <a:pPr lvl="1"/>
            <a:r>
              <a:rPr lang="en-US" b="1" dirty="0" smtClean="0"/>
              <a:t>Genesis 39:9 – Mrs. Potiphar</a:t>
            </a:r>
          </a:p>
          <a:p>
            <a:pPr lvl="1"/>
            <a:r>
              <a:rPr lang="en-US" b="1" dirty="0" smtClean="0"/>
              <a:t>Genesis 40:8 – Butler and Baker</a:t>
            </a:r>
          </a:p>
          <a:p>
            <a:pPr lvl="1"/>
            <a:r>
              <a:rPr lang="en-US" b="1" dirty="0" smtClean="0"/>
              <a:t>Genesis </a:t>
            </a:r>
            <a:r>
              <a:rPr lang="en-US" b="1" dirty="0" smtClean="0"/>
              <a:t>41:16, 25, 28, 32</a:t>
            </a:r>
            <a:r>
              <a:rPr lang="en-US" b="1" dirty="0" smtClean="0"/>
              <a:t>, 38-40 – </a:t>
            </a:r>
            <a:r>
              <a:rPr lang="en-US" b="1" dirty="0" smtClean="0"/>
              <a:t>Pharaoh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Joseph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Evangelism in adversity</a:t>
            </a:r>
          </a:p>
          <a:p>
            <a:pPr lvl="1"/>
            <a:r>
              <a:rPr lang="en-US" b="1" dirty="0" smtClean="0"/>
              <a:t>Genesis 39:9 – Mrs. Potiphar</a:t>
            </a:r>
          </a:p>
          <a:p>
            <a:pPr lvl="1"/>
            <a:r>
              <a:rPr lang="en-US" b="1" dirty="0" smtClean="0"/>
              <a:t>Genesis 40:8 – Butler and Baker</a:t>
            </a:r>
          </a:p>
          <a:p>
            <a:pPr lvl="1"/>
            <a:r>
              <a:rPr lang="en-US" b="1" dirty="0" smtClean="0"/>
              <a:t>Genesis </a:t>
            </a:r>
            <a:r>
              <a:rPr lang="en-US" b="1" dirty="0" smtClean="0"/>
              <a:t>41:16, 25, 28, 32</a:t>
            </a:r>
            <a:r>
              <a:rPr lang="en-US" b="1" dirty="0" smtClean="0"/>
              <a:t>, 38-40 – Pharaoh</a:t>
            </a:r>
          </a:p>
          <a:p>
            <a:pPr lvl="1"/>
            <a:r>
              <a:rPr lang="en-US" b="1" dirty="0" smtClean="0"/>
              <a:t>Genesis 41:51-52 – his wife/children</a:t>
            </a:r>
          </a:p>
          <a:p>
            <a:pPr lvl="1"/>
            <a:r>
              <a:rPr lang="en-US" b="1" dirty="0" smtClean="0"/>
              <a:t>Genesis 43:23 – his </a:t>
            </a:r>
            <a:r>
              <a:rPr lang="en-US" b="1" dirty="0" smtClean="0"/>
              <a:t>steward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Joseph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Evangelism in adversity</a:t>
            </a:r>
          </a:p>
          <a:p>
            <a:pPr lvl="1"/>
            <a:r>
              <a:rPr lang="en-US" b="1" dirty="0" smtClean="0"/>
              <a:t>Genesis 39:9 – Mrs. Potiphar</a:t>
            </a:r>
          </a:p>
          <a:p>
            <a:pPr lvl="1"/>
            <a:r>
              <a:rPr lang="en-US" b="1" dirty="0" smtClean="0"/>
              <a:t>Genesis 40:8 – Butler and Baker</a:t>
            </a:r>
          </a:p>
          <a:p>
            <a:pPr lvl="1"/>
            <a:r>
              <a:rPr lang="en-US" b="1" dirty="0" smtClean="0"/>
              <a:t>Genesis </a:t>
            </a:r>
            <a:r>
              <a:rPr lang="en-US" b="1" dirty="0" smtClean="0"/>
              <a:t>41:16, 25, 28, 32</a:t>
            </a:r>
            <a:r>
              <a:rPr lang="en-US" b="1" dirty="0" smtClean="0"/>
              <a:t>, 38-40 – Pharaoh</a:t>
            </a:r>
          </a:p>
          <a:p>
            <a:pPr lvl="1"/>
            <a:r>
              <a:rPr lang="en-US" b="1" dirty="0" smtClean="0"/>
              <a:t>Genesis 41:51-52 – his wife/children</a:t>
            </a:r>
          </a:p>
          <a:p>
            <a:pPr lvl="1"/>
            <a:r>
              <a:rPr lang="en-US" b="1" dirty="0" smtClean="0"/>
              <a:t>Genesis 43:23 – his steward</a:t>
            </a:r>
          </a:p>
          <a:p>
            <a:pPr lvl="1"/>
            <a:r>
              <a:rPr lang="en-US" b="1" dirty="0" smtClean="0"/>
              <a:t>Genesis </a:t>
            </a:r>
            <a:r>
              <a:rPr lang="en-US" b="1" dirty="0" smtClean="0"/>
              <a:t>42:18; 43:29; 45:5-9 – his </a:t>
            </a:r>
            <a:r>
              <a:rPr lang="en-US" b="1" dirty="0" smtClean="0"/>
              <a:t>brothers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Pharaoh (Exodus)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Hardening a heart</a:t>
            </a:r>
          </a:p>
          <a:p>
            <a:pPr lvl="1"/>
            <a:r>
              <a:rPr lang="en-US" b="1" dirty="0" smtClean="0"/>
              <a:t>Exodus 5:2 – willful ignorance (denial)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Pharaoh (Exodus)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Hardening a heart</a:t>
            </a:r>
          </a:p>
          <a:p>
            <a:pPr lvl="1"/>
            <a:r>
              <a:rPr lang="en-US" b="1" dirty="0" smtClean="0"/>
              <a:t>Exodus 5:2 – willful ignorance (denial)</a:t>
            </a:r>
          </a:p>
          <a:p>
            <a:pPr lvl="1"/>
            <a:r>
              <a:rPr lang="en-US" b="1" dirty="0" smtClean="0"/>
              <a:t>God said “LET </a:t>
            </a:r>
            <a:r>
              <a:rPr lang="en-US" b="1" dirty="0" smtClean="0"/>
              <a:t>THEM GO</a:t>
            </a:r>
            <a:r>
              <a:rPr lang="en-US" b="1" dirty="0" smtClean="0"/>
              <a:t>!”</a:t>
            </a:r>
          </a:p>
          <a:p>
            <a:pPr lvl="1"/>
            <a:r>
              <a:rPr lang="en-US" b="1" dirty="0" smtClean="0"/>
              <a:t>Pharaoh said “No</a:t>
            </a:r>
            <a:r>
              <a:rPr lang="en-US" b="1" dirty="0" smtClean="0"/>
              <a:t>!” - and </a:t>
            </a:r>
            <a:r>
              <a:rPr lang="en-US" b="1" dirty="0" smtClean="0"/>
              <a:t>his heart was </a:t>
            </a:r>
            <a:r>
              <a:rPr lang="en-US" b="1" dirty="0" smtClean="0"/>
              <a:t>hardened</a:t>
            </a:r>
            <a:endParaRPr lang="en-US" b="1" dirty="0" smtClean="0"/>
          </a:p>
          <a:p>
            <a:pPr lvl="1"/>
            <a:r>
              <a:rPr lang="en-US" b="1" dirty="0" smtClean="0"/>
              <a:t>Again </a:t>
            </a:r>
            <a:r>
              <a:rPr lang="en-US" b="1" dirty="0" smtClean="0"/>
              <a:t>and again this happened</a:t>
            </a:r>
          </a:p>
          <a:p>
            <a:pPr lvl="1"/>
            <a:r>
              <a:rPr lang="en-US" b="1" dirty="0" smtClean="0"/>
              <a:t>At any time, Pharaoh could have said “Yes</a:t>
            </a:r>
            <a:r>
              <a:rPr lang="en-US" b="1" dirty="0" smtClean="0"/>
              <a:t>.”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Pharaoh (Exodus)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Hardening a heart</a:t>
            </a:r>
          </a:p>
          <a:p>
            <a:pPr lvl="1"/>
            <a:r>
              <a:rPr lang="en-US" b="1" dirty="0" smtClean="0"/>
              <a:t>Exodus 5:2 – willful ignorance (denial)</a:t>
            </a:r>
          </a:p>
          <a:p>
            <a:pPr lvl="1"/>
            <a:r>
              <a:rPr lang="en-US" b="1" dirty="0" smtClean="0"/>
              <a:t>God said “LET </a:t>
            </a:r>
            <a:r>
              <a:rPr lang="en-US" b="1" dirty="0" smtClean="0"/>
              <a:t>THEM GO</a:t>
            </a:r>
            <a:r>
              <a:rPr lang="en-US" b="1" dirty="0" smtClean="0"/>
              <a:t>!”</a:t>
            </a:r>
          </a:p>
          <a:p>
            <a:pPr lvl="1"/>
            <a:r>
              <a:rPr lang="en-US" b="1" dirty="0" smtClean="0"/>
              <a:t>Pharaoh said “No</a:t>
            </a:r>
            <a:r>
              <a:rPr lang="en-US" b="1" dirty="0" smtClean="0"/>
              <a:t>!” - and </a:t>
            </a:r>
            <a:r>
              <a:rPr lang="en-US" b="1" dirty="0" smtClean="0"/>
              <a:t>his heart was </a:t>
            </a:r>
            <a:r>
              <a:rPr lang="en-US" b="1" dirty="0" smtClean="0"/>
              <a:t>hardened</a:t>
            </a:r>
            <a:endParaRPr lang="en-US" b="1" dirty="0" smtClean="0"/>
          </a:p>
          <a:p>
            <a:pPr lvl="1"/>
            <a:r>
              <a:rPr lang="en-US" b="1" dirty="0" smtClean="0"/>
              <a:t>Again </a:t>
            </a:r>
            <a:r>
              <a:rPr lang="en-US" b="1" dirty="0" smtClean="0"/>
              <a:t>and again this happened</a:t>
            </a:r>
          </a:p>
          <a:p>
            <a:pPr lvl="1"/>
            <a:r>
              <a:rPr lang="en-US" b="1" dirty="0" smtClean="0"/>
              <a:t>At any time, Pharaoh could have said “Yes.”</a:t>
            </a:r>
          </a:p>
          <a:p>
            <a:r>
              <a:rPr lang="en-US" b="1" dirty="0" smtClean="0"/>
              <a:t>The same principle applies to every person throughout the ages, right down to us.</a:t>
            </a:r>
          </a:p>
          <a:p>
            <a:pPr lvl="1"/>
            <a:r>
              <a:rPr lang="en-US" b="1" dirty="0" smtClean="0"/>
              <a:t>Jews (Hebrews 3:8)</a:t>
            </a:r>
          </a:p>
          <a:p>
            <a:pPr lvl="1"/>
            <a:r>
              <a:rPr lang="en-US" b="1" dirty="0" smtClean="0"/>
              <a:t>Christians (Hebrews 3:15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the Baptist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Fearless teacher</a:t>
            </a:r>
          </a:p>
          <a:p>
            <a:pPr lvl="1"/>
            <a:r>
              <a:rPr lang="en-US" b="1" dirty="0" smtClean="0"/>
              <a:t>Malachi 4:5 cf Luke </a:t>
            </a:r>
            <a:r>
              <a:rPr lang="en-US" b="1" dirty="0" smtClean="0"/>
              <a:t>1:17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the Baptist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Fearless teacher</a:t>
            </a:r>
          </a:p>
          <a:p>
            <a:pPr lvl="1"/>
            <a:r>
              <a:rPr lang="en-US" b="1" dirty="0" smtClean="0"/>
              <a:t>Malachi 4:5 cf Luke 1:17</a:t>
            </a:r>
          </a:p>
          <a:p>
            <a:pPr lvl="1"/>
            <a:r>
              <a:rPr lang="en-US" b="1" dirty="0" smtClean="0"/>
              <a:t>Mark 9:11-13</a:t>
            </a:r>
          </a:p>
          <a:p>
            <a:pPr lvl="1"/>
            <a:r>
              <a:rPr lang="en-US" b="1" dirty="0" smtClean="0"/>
              <a:t>Matthew 11:7-11</a:t>
            </a:r>
          </a:p>
          <a:p>
            <a:pPr lvl="1"/>
            <a:r>
              <a:rPr lang="en-US" b="1" dirty="0" smtClean="0"/>
              <a:t>Matthew </a:t>
            </a:r>
            <a:r>
              <a:rPr lang="en-US" b="1" dirty="0" smtClean="0"/>
              <a:t>3:7-12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the Baptist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Fearless teacher</a:t>
            </a:r>
          </a:p>
          <a:p>
            <a:pPr lvl="1"/>
            <a:r>
              <a:rPr lang="en-US" b="1" dirty="0" smtClean="0"/>
              <a:t>Malachi 4:5 cf Luke 1:17</a:t>
            </a:r>
          </a:p>
          <a:p>
            <a:pPr lvl="1"/>
            <a:r>
              <a:rPr lang="en-US" b="1" dirty="0" smtClean="0"/>
              <a:t>Mark 9:11-13</a:t>
            </a:r>
          </a:p>
          <a:p>
            <a:pPr lvl="1"/>
            <a:r>
              <a:rPr lang="en-US" b="1" dirty="0" smtClean="0"/>
              <a:t>Matthew 11:7-11</a:t>
            </a:r>
          </a:p>
          <a:p>
            <a:pPr lvl="1"/>
            <a:r>
              <a:rPr lang="en-US" b="1" dirty="0" smtClean="0"/>
              <a:t>Matthew 3:7-12</a:t>
            </a:r>
          </a:p>
          <a:p>
            <a:pPr lvl="1"/>
            <a:r>
              <a:rPr lang="en-US" b="1" dirty="0" smtClean="0"/>
              <a:t>Mark 6:17-18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Since the creation, God has used mankind to do His </a:t>
            </a:r>
            <a:r>
              <a:rPr lang="en-US" b="1" dirty="0" smtClean="0"/>
              <a:t>will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Name written in the book of life</a:t>
            </a:r>
          </a:p>
          <a:p>
            <a:pPr lvl="1"/>
            <a:r>
              <a:rPr lang="en-US" b="1" dirty="0" smtClean="0"/>
              <a:t>Luke 10:20</a:t>
            </a:r>
          </a:p>
          <a:p>
            <a:pPr lvl="1"/>
            <a:r>
              <a:rPr lang="en-US" b="1" dirty="0" smtClean="0"/>
              <a:t>Philippians 4:3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Name written in the book of life</a:t>
            </a:r>
          </a:p>
          <a:p>
            <a:pPr lvl="1"/>
            <a:r>
              <a:rPr lang="en-US" b="1" dirty="0" smtClean="0"/>
              <a:t>Luke 10:20</a:t>
            </a:r>
          </a:p>
          <a:p>
            <a:pPr lvl="1"/>
            <a:r>
              <a:rPr lang="en-US" b="1" dirty="0" smtClean="0"/>
              <a:t>Philippians 4:3</a:t>
            </a:r>
          </a:p>
          <a:p>
            <a:r>
              <a:rPr lang="en-US" b="1" dirty="0" smtClean="0"/>
              <a:t>Entrance into heaven</a:t>
            </a:r>
          </a:p>
          <a:p>
            <a:pPr lvl="1"/>
            <a:r>
              <a:rPr lang="en-US" b="1" dirty="0" smtClean="0"/>
              <a:t>2 Peter 1:11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Name written in the book of life</a:t>
            </a:r>
          </a:p>
          <a:p>
            <a:pPr lvl="1"/>
            <a:r>
              <a:rPr lang="en-US" b="1" dirty="0" smtClean="0"/>
              <a:t>Luke 10:20</a:t>
            </a:r>
          </a:p>
          <a:p>
            <a:pPr lvl="1"/>
            <a:r>
              <a:rPr lang="en-US" b="1" dirty="0" smtClean="0"/>
              <a:t>Philippians 4:3</a:t>
            </a:r>
          </a:p>
          <a:p>
            <a:r>
              <a:rPr lang="en-US" b="1" dirty="0" smtClean="0"/>
              <a:t>Entrance into heaven</a:t>
            </a:r>
          </a:p>
          <a:p>
            <a:pPr lvl="1"/>
            <a:r>
              <a:rPr lang="en-US" b="1" dirty="0" smtClean="0"/>
              <a:t>2 Peter 1:11</a:t>
            </a:r>
          </a:p>
          <a:p>
            <a:r>
              <a:rPr lang="en-US" b="1" dirty="0" smtClean="0"/>
              <a:t>Eternal rest</a:t>
            </a:r>
          </a:p>
          <a:p>
            <a:pPr lvl="1"/>
            <a:r>
              <a:rPr lang="en-US" b="1" dirty="0" smtClean="0"/>
              <a:t>Hebrews 4:1-11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(Your Name Here)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Will you be considered a worker that need not be ashamed?</a:t>
            </a:r>
          </a:p>
          <a:p>
            <a:pPr lvl="1"/>
            <a:r>
              <a:rPr lang="en-US" b="1" dirty="0" smtClean="0"/>
              <a:t>…a useful vessel for the Master?</a:t>
            </a:r>
          </a:p>
          <a:p>
            <a:pPr lvl="1"/>
            <a:r>
              <a:rPr lang="en-US" b="1" dirty="0" smtClean="0"/>
              <a:t>…a good and faithful servant</a:t>
            </a:r>
            <a:r>
              <a:rPr lang="en-US" b="1" dirty="0" smtClean="0"/>
              <a:t>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(Your Name Here)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Will you be considered a worker that need not be ashamed?</a:t>
            </a:r>
          </a:p>
          <a:p>
            <a:pPr lvl="1"/>
            <a:r>
              <a:rPr lang="en-US" b="1" dirty="0" smtClean="0"/>
              <a:t>…a useful vessel for the Master?</a:t>
            </a:r>
          </a:p>
          <a:p>
            <a:pPr lvl="1"/>
            <a:r>
              <a:rPr lang="en-US" b="1" dirty="0" smtClean="0"/>
              <a:t>…a good and faithful servant?</a:t>
            </a:r>
          </a:p>
          <a:p>
            <a:r>
              <a:rPr lang="en-US" b="1" dirty="0" smtClean="0"/>
              <a:t>Don’t be surprised on the </a:t>
            </a:r>
            <a:r>
              <a:rPr lang="en-US" b="1" dirty="0" smtClean="0"/>
              <a:t>Judgment</a:t>
            </a:r>
          </a:p>
          <a:p>
            <a:pPr lvl="1"/>
            <a:r>
              <a:rPr lang="en-US" b="1" dirty="0" smtClean="0"/>
              <a:t>Matthew 25:35-45</a:t>
            </a:r>
          </a:p>
          <a:p>
            <a:pPr lvl="1"/>
            <a:r>
              <a:rPr lang="en-US" b="1" dirty="0" smtClean="0"/>
              <a:t>Matthew </a:t>
            </a:r>
            <a:r>
              <a:rPr lang="en-US" b="1" dirty="0" smtClean="0"/>
              <a:t>7:21-23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(Your Name Here)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Will you be considered a worker that need not be ashamed?</a:t>
            </a:r>
          </a:p>
          <a:p>
            <a:pPr lvl="1"/>
            <a:r>
              <a:rPr lang="en-US" b="1" dirty="0" smtClean="0"/>
              <a:t>…a useful vessel for the Master?</a:t>
            </a:r>
          </a:p>
          <a:p>
            <a:pPr lvl="1"/>
            <a:r>
              <a:rPr lang="en-US" b="1" dirty="0" smtClean="0"/>
              <a:t>…a good and faithful servant?</a:t>
            </a:r>
          </a:p>
          <a:p>
            <a:r>
              <a:rPr lang="en-US" b="1" dirty="0" smtClean="0"/>
              <a:t>Don’t be surprised on the </a:t>
            </a:r>
            <a:r>
              <a:rPr lang="en-US" b="1" dirty="0" smtClean="0"/>
              <a:t>Judgment</a:t>
            </a:r>
          </a:p>
          <a:p>
            <a:pPr lvl="1"/>
            <a:r>
              <a:rPr lang="en-US" b="1" dirty="0" smtClean="0"/>
              <a:t>Matthew 25:35-45</a:t>
            </a:r>
          </a:p>
          <a:p>
            <a:pPr lvl="1"/>
            <a:r>
              <a:rPr lang="en-US" b="1" dirty="0" smtClean="0"/>
              <a:t>Matthew </a:t>
            </a:r>
            <a:r>
              <a:rPr lang="en-US" b="1" dirty="0" smtClean="0"/>
              <a:t>7:21-23</a:t>
            </a:r>
            <a:endParaRPr lang="en-US" b="1" dirty="0" smtClean="0"/>
          </a:p>
          <a:p>
            <a:r>
              <a:rPr lang="en-US" b="1" dirty="0" smtClean="0"/>
              <a:t>Will </a:t>
            </a:r>
            <a:r>
              <a:rPr lang="en-US" b="1" dirty="0" smtClean="0"/>
              <a:t>God use you as a good example</a:t>
            </a:r>
            <a:r>
              <a:rPr lang="en-US" b="1" dirty="0" smtClean="0"/>
              <a:t>?</a:t>
            </a:r>
          </a:p>
          <a:p>
            <a:pPr lvl="1"/>
            <a:r>
              <a:rPr lang="en-US" b="1" dirty="0" smtClean="0"/>
              <a:t>…</a:t>
            </a:r>
            <a:r>
              <a:rPr lang="en-US" b="1" dirty="0" smtClean="0"/>
              <a:t>or, a bad example</a:t>
            </a:r>
            <a:r>
              <a:rPr lang="en-US" b="1" dirty="0" smtClean="0"/>
              <a:t>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Since the creation, God has used mankind to do His will</a:t>
            </a:r>
          </a:p>
          <a:p>
            <a:pPr lvl="1"/>
            <a:r>
              <a:rPr lang="en-US" b="1" dirty="0" smtClean="0"/>
              <a:t>He didn’t just pick blindly</a:t>
            </a:r>
          </a:p>
          <a:p>
            <a:pPr lvl="1"/>
            <a:r>
              <a:rPr lang="en-US" b="1" dirty="0" smtClean="0"/>
              <a:t>Some already possessed the qualities needed</a:t>
            </a:r>
          </a:p>
          <a:p>
            <a:pPr lvl="1"/>
            <a:r>
              <a:rPr lang="en-US" b="1" dirty="0" smtClean="0"/>
              <a:t>Some were “diamonds in the rough”</a:t>
            </a:r>
          </a:p>
          <a:p>
            <a:pPr lvl="1"/>
            <a:r>
              <a:rPr lang="en-US" b="1" dirty="0" smtClean="0"/>
              <a:t>Some were looking to serve God</a:t>
            </a:r>
          </a:p>
          <a:p>
            <a:pPr lvl="1"/>
            <a:r>
              <a:rPr lang="en-US" b="1" dirty="0" smtClean="0"/>
              <a:t>Others were </a:t>
            </a:r>
            <a:r>
              <a:rPr lang="en-US" b="1" dirty="0" smtClean="0"/>
              <a:t>not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Since the creation, God has used mankind to do His will</a:t>
            </a:r>
          </a:p>
          <a:p>
            <a:pPr lvl="1"/>
            <a:r>
              <a:rPr lang="en-US" b="1" dirty="0" smtClean="0"/>
              <a:t>He didn’t just pick blindly</a:t>
            </a:r>
          </a:p>
          <a:p>
            <a:pPr lvl="1"/>
            <a:r>
              <a:rPr lang="en-US" b="1" dirty="0" smtClean="0"/>
              <a:t>Some already possessed the qualities needed</a:t>
            </a:r>
          </a:p>
          <a:p>
            <a:pPr lvl="1"/>
            <a:r>
              <a:rPr lang="en-US" b="1" dirty="0" smtClean="0"/>
              <a:t>Some were “diamonds in the rough”</a:t>
            </a:r>
          </a:p>
          <a:p>
            <a:pPr lvl="1"/>
            <a:r>
              <a:rPr lang="en-US" b="1" dirty="0" smtClean="0"/>
              <a:t>Some were looking to serve God</a:t>
            </a:r>
          </a:p>
          <a:p>
            <a:pPr lvl="1"/>
            <a:r>
              <a:rPr lang="en-US" b="1" dirty="0" smtClean="0"/>
              <a:t>Others were not</a:t>
            </a:r>
          </a:p>
          <a:p>
            <a:r>
              <a:rPr lang="en-US" b="1" dirty="0" smtClean="0"/>
              <a:t>Let’s look at a few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Faithful in the midst of wickedness</a:t>
            </a:r>
          </a:p>
          <a:p>
            <a:pPr lvl="1"/>
            <a:r>
              <a:rPr lang="en-US" b="1" dirty="0" smtClean="0"/>
              <a:t>Genesis </a:t>
            </a:r>
            <a:r>
              <a:rPr lang="en-US" b="1" dirty="0" smtClean="0"/>
              <a:t>6:1-8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Faithful in the midst of wickedness</a:t>
            </a:r>
          </a:p>
          <a:p>
            <a:pPr lvl="1"/>
            <a:r>
              <a:rPr lang="en-US" b="1" dirty="0" smtClean="0"/>
              <a:t>Genesis 6:1-8</a:t>
            </a:r>
          </a:p>
          <a:p>
            <a:pPr lvl="1"/>
            <a:r>
              <a:rPr lang="en-US" b="1" dirty="0" smtClean="0"/>
              <a:t>He/family were the only </a:t>
            </a:r>
            <a:r>
              <a:rPr lang="en-US" b="1" dirty="0" smtClean="0"/>
              <a:t>ones – none </a:t>
            </a:r>
            <a:r>
              <a:rPr lang="en-US" b="1" dirty="0" smtClean="0"/>
              <a:t>to fall back on</a:t>
            </a:r>
          </a:p>
          <a:p>
            <a:pPr lvl="1"/>
            <a:r>
              <a:rPr lang="en-US" b="1" dirty="0"/>
              <a:t>W</a:t>
            </a:r>
            <a:r>
              <a:rPr lang="en-US" b="1" dirty="0" smtClean="0"/>
              <a:t>ickedness was worse than any we have known</a:t>
            </a:r>
          </a:p>
          <a:p>
            <a:pPr lvl="1"/>
            <a:r>
              <a:rPr lang="en-US" b="1" dirty="0" smtClean="0"/>
              <a:t>His righteousness found favor in God’s </a:t>
            </a:r>
            <a:r>
              <a:rPr lang="en-US" b="1" dirty="0" smtClean="0"/>
              <a:t>eyes (v 8)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Faithful in the midst of wickedness</a:t>
            </a:r>
          </a:p>
          <a:p>
            <a:pPr lvl="1"/>
            <a:r>
              <a:rPr lang="en-US" b="1" dirty="0" smtClean="0"/>
              <a:t>Genesis 6:1-8</a:t>
            </a:r>
          </a:p>
          <a:p>
            <a:pPr lvl="1"/>
            <a:r>
              <a:rPr lang="en-US" b="1" dirty="0" smtClean="0"/>
              <a:t>He/family were the only </a:t>
            </a:r>
            <a:r>
              <a:rPr lang="en-US" b="1" dirty="0" smtClean="0"/>
              <a:t>ones – none </a:t>
            </a:r>
            <a:r>
              <a:rPr lang="en-US" b="1" dirty="0" smtClean="0"/>
              <a:t>to fall back on</a:t>
            </a:r>
          </a:p>
          <a:p>
            <a:pPr lvl="1"/>
            <a:r>
              <a:rPr lang="en-US" b="1" dirty="0"/>
              <a:t>W</a:t>
            </a:r>
            <a:r>
              <a:rPr lang="en-US" b="1" dirty="0" smtClean="0"/>
              <a:t>ickedness was worse than any we have known</a:t>
            </a:r>
          </a:p>
          <a:p>
            <a:pPr lvl="1"/>
            <a:r>
              <a:rPr lang="en-US" b="1" dirty="0" smtClean="0"/>
              <a:t>His righteousness found favor in God’s </a:t>
            </a:r>
            <a:r>
              <a:rPr lang="en-US" b="1" dirty="0" smtClean="0"/>
              <a:t>eyes (v 8)</a:t>
            </a:r>
            <a:endParaRPr lang="en-US" b="1" dirty="0" smtClean="0"/>
          </a:p>
          <a:p>
            <a:pPr lvl="1"/>
            <a:r>
              <a:rPr lang="en-US" b="1" dirty="0" smtClean="0"/>
              <a:t>Lot had similar opportunity, but failed</a:t>
            </a:r>
          </a:p>
          <a:p>
            <a:pPr lvl="1"/>
            <a:r>
              <a:rPr lang="en-US" b="1" dirty="0" smtClean="0"/>
              <a:t>Preacher of </a:t>
            </a:r>
            <a:r>
              <a:rPr lang="en-US" b="1" dirty="0" smtClean="0"/>
              <a:t>righteousness (2 Peter 2:5)</a:t>
            </a:r>
            <a:endParaRPr lang="en-US" b="1" dirty="0" smtClean="0"/>
          </a:p>
          <a:p>
            <a:pPr lvl="1"/>
            <a:r>
              <a:rPr lang="en-US" b="1" dirty="0" smtClean="0"/>
              <a:t>Saved himself and his </a:t>
            </a:r>
            <a:r>
              <a:rPr lang="en-US" b="1" dirty="0" smtClean="0"/>
              <a:t>family (Hebrews 11:7)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Abraham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friend of God - James 2:23</a:t>
            </a:r>
          </a:p>
          <a:p>
            <a:pPr lvl="1"/>
            <a:r>
              <a:rPr lang="en-US" b="1" dirty="0" smtClean="0"/>
              <a:t>cf 2 Chronicles 20:7; Isaiah 41:8 – 3x </a:t>
            </a:r>
            <a:r>
              <a:rPr lang="en-US" b="1" dirty="0" smtClean="0"/>
              <a:t>total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Abraham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friend of God - James 2:23</a:t>
            </a:r>
          </a:p>
          <a:p>
            <a:pPr lvl="1"/>
            <a:r>
              <a:rPr lang="en-US" b="1" dirty="0" smtClean="0"/>
              <a:t>cf 2 Chronicles 20:7; Isaiah 41:8 – 3x total</a:t>
            </a:r>
          </a:p>
          <a:p>
            <a:pPr lvl="1"/>
            <a:r>
              <a:rPr lang="en-US" b="1" dirty="0" smtClean="0"/>
              <a:t>Faithful (Hebrews 11:8-10), not </a:t>
            </a:r>
            <a:r>
              <a:rPr lang="en-US" b="1" u="sng" dirty="0" smtClean="0"/>
              <a:t>sinless</a:t>
            </a:r>
          </a:p>
          <a:p>
            <a:pPr lvl="1"/>
            <a:r>
              <a:rPr lang="en-US" b="1" dirty="0" smtClean="0"/>
              <a:t>Cared about others – Genesis 18:22-32</a:t>
            </a:r>
          </a:p>
          <a:p>
            <a:pPr lvl="1"/>
            <a:r>
              <a:rPr lang="en-US" b="1" dirty="0" smtClean="0"/>
              <a:t>Genesis 18:19 – chosen to instruct children, etc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847</Words>
  <Application>Microsoft Office PowerPoint</Application>
  <PresentationFormat>On-screen Show (4:3)</PresentationFormat>
  <Paragraphs>162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Useful To The Master</vt:lpstr>
      <vt:lpstr>INTRODUCTION</vt:lpstr>
      <vt:lpstr>INTRODUCTION</vt:lpstr>
      <vt:lpstr>INTRODUCTION</vt:lpstr>
      <vt:lpstr>Noah</vt:lpstr>
      <vt:lpstr>Noah</vt:lpstr>
      <vt:lpstr>Noah</vt:lpstr>
      <vt:lpstr>Abraham</vt:lpstr>
      <vt:lpstr>Abraham</vt:lpstr>
      <vt:lpstr>Abraham</vt:lpstr>
      <vt:lpstr>Joseph</vt:lpstr>
      <vt:lpstr>Joseph</vt:lpstr>
      <vt:lpstr>Joseph</vt:lpstr>
      <vt:lpstr>Pharaoh (Exodus)</vt:lpstr>
      <vt:lpstr>Pharaoh (Exodus)</vt:lpstr>
      <vt:lpstr>Pharaoh (Exodus)</vt:lpstr>
      <vt:lpstr>John the Baptist</vt:lpstr>
      <vt:lpstr>John the Baptist</vt:lpstr>
      <vt:lpstr>John the Baptist</vt:lpstr>
      <vt:lpstr>Benefits</vt:lpstr>
      <vt:lpstr>Benefits</vt:lpstr>
      <vt:lpstr>Benefits</vt:lpstr>
      <vt:lpstr>(Your Name Here)</vt:lpstr>
      <vt:lpstr>(Your Name Here)</vt:lpstr>
      <vt:lpstr>(Your Name Here)</vt:lpstr>
      <vt:lpstr>Are YOU a Christian?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Current User</dc:creator>
  <cp:lastModifiedBy>Pili</cp:lastModifiedBy>
  <cp:revision>21</cp:revision>
  <dcterms:created xsi:type="dcterms:W3CDTF">2011-07-17T19:31:27Z</dcterms:created>
  <dcterms:modified xsi:type="dcterms:W3CDTF">2016-06-05T21:39:03Z</dcterms:modified>
</cp:coreProperties>
</file>