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9" r:id="rId3"/>
    <p:sldId id="274" r:id="rId4"/>
    <p:sldId id="260" r:id="rId5"/>
    <p:sldId id="270" r:id="rId6"/>
    <p:sldId id="269" r:id="rId7"/>
    <p:sldId id="268" r:id="rId8"/>
    <p:sldId id="273" r:id="rId9"/>
    <p:sldId id="272" r:id="rId10"/>
    <p:sldId id="271" r:id="rId11"/>
    <p:sldId id="275" r:id="rId12"/>
    <p:sldId id="277" r:id="rId13"/>
    <p:sldId id="276" r:id="rId14"/>
    <p:sldId id="278" r:id="rId15"/>
    <p:sldId id="282" r:id="rId16"/>
    <p:sldId id="281" r:id="rId17"/>
    <p:sldId id="263" r:id="rId18"/>
    <p:sldId id="262" r:id="rId19"/>
    <p:sldId id="284" r:id="rId20"/>
    <p:sldId id="283" r:id="rId21"/>
    <p:sldId id="264" r:id="rId22"/>
    <p:sldId id="265" r:id="rId23"/>
    <p:sldId id="266" r:id="rId24"/>
    <p:sldId id="26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B5474-597B-44D3-ACA1-68859E783EDA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17EB9-AAE7-4FAE-9CBE-904479867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17EB9-AAE7-4FAE-9CBE-904479867B2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1BD1-118C-45C6-9804-484C98E1A890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7023-D5E4-4C3B-ABE9-61DBCB43A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1BD1-118C-45C6-9804-484C98E1A890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7023-D5E4-4C3B-ABE9-61DBCB43A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1BD1-118C-45C6-9804-484C98E1A890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7023-D5E4-4C3B-ABE9-61DBCB43A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1BD1-118C-45C6-9804-484C98E1A890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7023-D5E4-4C3B-ABE9-61DBCB43A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1BD1-118C-45C6-9804-484C98E1A890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7023-D5E4-4C3B-ABE9-61DBCB43A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1BD1-118C-45C6-9804-484C98E1A890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7023-D5E4-4C3B-ABE9-61DBCB43A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1BD1-118C-45C6-9804-484C98E1A890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7023-D5E4-4C3B-ABE9-61DBCB43A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1BD1-118C-45C6-9804-484C98E1A890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7023-D5E4-4C3B-ABE9-61DBCB43A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1BD1-118C-45C6-9804-484C98E1A890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7023-D5E4-4C3B-ABE9-61DBCB43A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1BD1-118C-45C6-9804-484C98E1A890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7023-D5E4-4C3B-ABE9-61DBCB43A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1BD1-118C-45C6-9804-484C98E1A890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7023-D5E4-4C3B-ABE9-61DBCB43A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A1BD1-118C-45C6-9804-484C98E1A890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77023-D5E4-4C3B-ABE9-61DBCB43A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228600"/>
            <a:ext cx="4800600" cy="3048000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Take Time To Be Holy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0" y="4191000"/>
            <a:ext cx="4800600" cy="25146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1 Peter </a:t>
            </a:r>
          </a:p>
          <a:p>
            <a:r>
              <a:rPr lang="en-US" sz="6000" b="1" dirty="0" smtClean="0">
                <a:solidFill>
                  <a:schemeClr val="tx1"/>
                </a:solidFill>
              </a:rPr>
              <a:t>1:15-16</a:t>
            </a:r>
            <a:endParaRPr lang="en-US" sz="6000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stebbins_g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4343400" cy="65151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Take Time</a:t>
            </a:r>
            <a:r>
              <a:rPr lang="en-US" b="1" dirty="0" smtClean="0"/>
              <a:t> </a:t>
            </a:r>
            <a:r>
              <a:rPr lang="en-US" b="1" dirty="0"/>
              <a:t>T</a:t>
            </a:r>
            <a:r>
              <a:rPr lang="en-US" b="1" dirty="0" smtClean="0"/>
              <a:t>o </a:t>
            </a:r>
            <a:r>
              <a:rPr lang="en-US" b="1" dirty="0"/>
              <a:t>B</a:t>
            </a:r>
            <a:r>
              <a:rPr lang="en-US" b="1" dirty="0" smtClean="0"/>
              <a:t>e Holy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Hebrews </a:t>
            </a:r>
            <a:r>
              <a:rPr lang="en-US" b="1" dirty="0" smtClean="0"/>
              <a:t>12:14 – Holiness is to be </a:t>
            </a:r>
            <a:r>
              <a:rPr lang="en-US" b="1" dirty="0" smtClean="0"/>
              <a:t>pursued</a:t>
            </a:r>
          </a:p>
          <a:p>
            <a:pPr lvl="1"/>
            <a:r>
              <a:rPr lang="en-US" b="1" dirty="0" smtClean="0"/>
              <a:t>Our hectic lives (even 150 years ago)</a:t>
            </a:r>
          </a:p>
          <a:p>
            <a:pPr lvl="1"/>
            <a:r>
              <a:rPr lang="en-US" b="1" dirty="0" smtClean="0"/>
              <a:t>Scheduled activities – work, rest, entertainment</a:t>
            </a:r>
          </a:p>
          <a:p>
            <a:pPr lvl="1"/>
            <a:r>
              <a:rPr lang="en-US" b="1" dirty="0" smtClean="0"/>
              <a:t>James 4:13-14 – “…like a vapor…”</a:t>
            </a:r>
          </a:p>
          <a:p>
            <a:pPr lvl="1"/>
            <a:r>
              <a:rPr lang="en-US" b="1" dirty="0" smtClean="0"/>
              <a:t>Romans 6:22 – The benefit and the outcome</a:t>
            </a:r>
          </a:p>
          <a:p>
            <a:pPr lvl="1"/>
            <a:r>
              <a:rPr lang="en-US" b="1" dirty="0" smtClean="0"/>
              <a:t>2 Corinthians 7:1 – Must be perfected</a:t>
            </a:r>
            <a:endParaRPr lang="en-US" b="1" dirty="0" smtClean="0"/>
          </a:p>
          <a:p>
            <a:r>
              <a:rPr lang="en-US" b="1" dirty="0" smtClean="0"/>
              <a:t>Before you know it, time will have slipped away 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Verse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Speak oft with thy Lord</a:t>
            </a:r>
          </a:p>
          <a:p>
            <a:pPr lvl="1"/>
            <a:r>
              <a:rPr lang="en-US" b="1" dirty="0" smtClean="0"/>
              <a:t>There is no better use of your time than to spend it in prayer</a:t>
            </a:r>
          </a:p>
          <a:p>
            <a:pPr lvl="1"/>
            <a:r>
              <a:rPr lang="en-US" b="1" dirty="0" smtClean="0"/>
              <a:t>1 Thessalonians 5:17 – Pray without ceasing-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Verse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Speak oft with thy Lord</a:t>
            </a:r>
          </a:p>
          <a:p>
            <a:pPr lvl="1"/>
            <a:r>
              <a:rPr lang="en-US" b="1" dirty="0" smtClean="0"/>
              <a:t>There is no better use of your time than to spend it in prayer</a:t>
            </a:r>
          </a:p>
          <a:p>
            <a:pPr lvl="1"/>
            <a:r>
              <a:rPr lang="en-US" b="1" dirty="0" smtClean="0"/>
              <a:t>1 Thessalonians 5:17 – Pray without ceasing-</a:t>
            </a:r>
            <a:endParaRPr lang="en-US" b="1" dirty="0" smtClean="0"/>
          </a:p>
          <a:p>
            <a:r>
              <a:rPr lang="en-US" b="1" dirty="0" smtClean="0"/>
              <a:t>Abide in Him always</a:t>
            </a:r>
          </a:p>
          <a:p>
            <a:pPr lvl="1"/>
            <a:r>
              <a:rPr lang="en-US" b="1" dirty="0" smtClean="0"/>
              <a:t>John 15:5 – The Vine and the branches</a:t>
            </a:r>
          </a:p>
          <a:p>
            <a:pPr lvl="1"/>
            <a:r>
              <a:rPr lang="en-US" b="1" dirty="0" smtClean="0"/>
              <a:t>1 John 2:6 - …walk in the same manner…</a:t>
            </a:r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Verse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Speak oft with thy Lord</a:t>
            </a:r>
          </a:p>
          <a:p>
            <a:pPr lvl="1"/>
            <a:r>
              <a:rPr lang="en-US" b="1" dirty="0" smtClean="0"/>
              <a:t>There is no better use of your time than to spend it in prayer</a:t>
            </a:r>
          </a:p>
          <a:p>
            <a:pPr lvl="1"/>
            <a:r>
              <a:rPr lang="en-US" b="1" dirty="0" smtClean="0"/>
              <a:t>1 Thessalonians 5:17 – Pray without ceasing-</a:t>
            </a:r>
            <a:endParaRPr lang="en-US" b="1" dirty="0" smtClean="0"/>
          </a:p>
          <a:p>
            <a:r>
              <a:rPr lang="en-US" b="1" dirty="0" smtClean="0"/>
              <a:t>Abide in Him always</a:t>
            </a:r>
          </a:p>
          <a:p>
            <a:pPr lvl="1"/>
            <a:r>
              <a:rPr lang="en-US" b="1" dirty="0" smtClean="0"/>
              <a:t>John 15:5 – The Vine and the branches</a:t>
            </a:r>
          </a:p>
          <a:p>
            <a:pPr lvl="1"/>
            <a:r>
              <a:rPr lang="en-US" b="1" dirty="0" smtClean="0"/>
              <a:t>1 John 2:6 - …walk in the same manner…</a:t>
            </a:r>
          </a:p>
          <a:p>
            <a:r>
              <a:rPr lang="en-US" b="1" dirty="0" smtClean="0"/>
              <a:t>And feed on His word</a:t>
            </a:r>
          </a:p>
          <a:p>
            <a:pPr lvl="1"/>
            <a:r>
              <a:rPr lang="en-US" b="1" dirty="0" smtClean="0"/>
              <a:t>2 Peter 2:2 (as a newborn baby)</a:t>
            </a:r>
          </a:p>
          <a:p>
            <a:pPr lvl="1"/>
            <a:r>
              <a:rPr lang="en-US" b="1" dirty="0" smtClean="0"/>
              <a:t>Hebrews 5:12-14 – milk, meat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Verse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Make friends of God’s children</a:t>
            </a:r>
          </a:p>
          <a:p>
            <a:pPr lvl="1"/>
            <a:r>
              <a:rPr lang="en-US" b="1" dirty="0" smtClean="0"/>
              <a:t>John 1:12 – as many as received Him</a:t>
            </a:r>
          </a:p>
          <a:p>
            <a:pPr lvl="1"/>
            <a:r>
              <a:rPr lang="en-US" b="1" dirty="0" smtClean="0"/>
              <a:t>1 Corinthians 15:33 – bad company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Verse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Make friends of God’s children</a:t>
            </a:r>
          </a:p>
          <a:p>
            <a:pPr lvl="1"/>
            <a:r>
              <a:rPr lang="en-US" b="1" dirty="0" smtClean="0"/>
              <a:t>John 1:12 – as many as received Him</a:t>
            </a:r>
          </a:p>
          <a:p>
            <a:pPr lvl="1"/>
            <a:r>
              <a:rPr lang="en-US" b="1" dirty="0" smtClean="0"/>
              <a:t>1 Corinthians 15:33 – bad company</a:t>
            </a:r>
          </a:p>
          <a:p>
            <a:r>
              <a:rPr lang="en-US" b="1" dirty="0" smtClean="0"/>
              <a:t>Help those who are weak</a:t>
            </a:r>
          </a:p>
          <a:p>
            <a:pPr lvl="1"/>
            <a:r>
              <a:rPr lang="en-US" b="1" dirty="0" smtClean="0"/>
              <a:t>Matthew 25:31-46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Verse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Make friends of God’s children</a:t>
            </a:r>
          </a:p>
          <a:p>
            <a:pPr lvl="1"/>
            <a:r>
              <a:rPr lang="en-US" b="1" dirty="0" smtClean="0"/>
              <a:t>John 1:12 – as many as received Him</a:t>
            </a:r>
          </a:p>
          <a:p>
            <a:pPr lvl="1"/>
            <a:r>
              <a:rPr lang="en-US" b="1" dirty="0" smtClean="0"/>
              <a:t>1 Corinthians 15:33 – bad company</a:t>
            </a:r>
          </a:p>
          <a:p>
            <a:r>
              <a:rPr lang="en-US" b="1" dirty="0" smtClean="0"/>
              <a:t>Help those who are weak</a:t>
            </a:r>
          </a:p>
          <a:p>
            <a:pPr lvl="1"/>
            <a:r>
              <a:rPr lang="en-US" b="1" dirty="0" smtClean="0"/>
              <a:t>Matthew 25:31-46</a:t>
            </a:r>
          </a:p>
          <a:p>
            <a:r>
              <a:rPr lang="en-US" b="1" dirty="0" smtClean="0"/>
              <a:t>Forgetting in nothing His blessing to seek</a:t>
            </a:r>
          </a:p>
          <a:p>
            <a:pPr lvl="1"/>
            <a:r>
              <a:rPr lang="en-US" b="1" dirty="0" smtClean="0"/>
              <a:t>If you can’t ask God to bless what you are doing – you shouldn’t be doing it in the first place</a:t>
            </a:r>
          </a:p>
          <a:p>
            <a:pPr lvl="1"/>
            <a:r>
              <a:rPr lang="en-US" b="1" dirty="0" smtClean="0"/>
              <a:t>God wants to bless you in doing good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Make Friends of God’s Children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Acts 2:42 – continue steadfastly</a:t>
            </a:r>
          </a:p>
          <a:p>
            <a:r>
              <a:rPr lang="en-US" b="1" dirty="0" smtClean="0"/>
              <a:t>Hebrews 3:12-14 – exhort one another…</a:t>
            </a:r>
          </a:p>
          <a:p>
            <a:r>
              <a:rPr lang="en-US" b="1" dirty="0" smtClean="0"/>
              <a:t>Hebrews 10:25-26 – Not forsaking the assembling of yourselves</a:t>
            </a:r>
          </a:p>
          <a:p>
            <a:r>
              <a:rPr lang="en-US" b="1" dirty="0" smtClean="0"/>
              <a:t>“Help those who are weak…”</a:t>
            </a:r>
          </a:p>
          <a:p>
            <a:r>
              <a:rPr lang="en-US" b="1" dirty="0" smtClean="0"/>
              <a:t>1 Thessalonians 5:14-15; Galatians 6:1-2, 10</a:t>
            </a:r>
          </a:p>
          <a:p>
            <a:r>
              <a:rPr lang="en-US" b="1" dirty="0" smtClean="0"/>
              <a:t>1 Peter 4:10-11; Acts 20:35</a:t>
            </a:r>
            <a:endParaRPr lang="en-US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Verse 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Spend </a:t>
            </a:r>
            <a:r>
              <a:rPr lang="en-US" b="1" dirty="0" smtClean="0"/>
              <a:t>much time in secret…</a:t>
            </a:r>
          </a:p>
          <a:p>
            <a:pPr lvl="1"/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verse – God</a:t>
            </a:r>
          </a:p>
          <a:p>
            <a:pPr lvl="1"/>
            <a:r>
              <a:rPr lang="en-US" b="1" dirty="0" smtClean="0"/>
              <a:t>2</a:t>
            </a:r>
            <a:r>
              <a:rPr lang="en-US" b="1" baseline="30000" dirty="0" smtClean="0"/>
              <a:t>nd</a:t>
            </a:r>
            <a:r>
              <a:rPr lang="en-US" b="1" dirty="0" smtClean="0"/>
              <a:t> verse – Jesus</a:t>
            </a:r>
          </a:p>
          <a:p>
            <a:pPr lvl="1"/>
            <a:r>
              <a:rPr lang="en-US" b="1" dirty="0" smtClean="0"/>
              <a:t>3</a:t>
            </a:r>
            <a:r>
              <a:rPr lang="en-US" b="1" baseline="30000" dirty="0" smtClean="0"/>
              <a:t>rd</a:t>
            </a:r>
            <a:r>
              <a:rPr lang="en-US" b="1" dirty="0" smtClean="0"/>
              <a:t> verse – Holy Spirit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Verse 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Spend </a:t>
            </a:r>
            <a:r>
              <a:rPr lang="en-US" b="1" dirty="0" smtClean="0"/>
              <a:t>much time in secret…</a:t>
            </a:r>
          </a:p>
          <a:p>
            <a:pPr lvl="1"/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verse – God</a:t>
            </a:r>
          </a:p>
          <a:p>
            <a:pPr lvl="1"/>
            <a:r>
              <a:rPr lang="en-US" b="1" dirty="0" smtClean="0"/>
              <a:t>2</a:t>
            </a:r>
            <a:r>
              <a:rPr lang="en-US" b="1" baseline="30000" dirty="0" smtClean="0"/>
              <a:t>nd</a:t>
            </a:r>
            <a:r>
              <a:rPr lang="en-US" b="1" dirty="0" smtClean="0"/>
              <a:t> verse – Jesus</a:t>
            </a:r>
          </a:p>
          <a:p>
            <a:pPr lvl="1"/>
            <a:r>
              <a:rPr lang="en-US" b="1" dirty="0" smtClean="0"/>
              <a:t>3</a:t>
            </a:r>
            <a:r>
              <a:rPr lang="en-US" b="1" baseline="30000" dirty="0" smtClean="0"/>
              <a:t>rd</a:t>
            </a:r>
            <a:r>
              <a:rPr lang="en-US" b="1" dirty="0" smtClean="0"/>
              <a:t> verse – Holy Spirit</a:t>
            </a:r>
          </a:p>
          <a:p>
            <a:r>
              <a:rPr lang="en-US" b="1" dirty="0" smtClean="0"/>
              <a:t>Abiding…like Him thou shalt be</a:t>
            </a:r>
          </a:p>
          <a:p>
            <a:pPr lvl="1"/>
            <a:r>
              <a:rPr lang="en-US" b="1" dirty="0" smtClean="0"/>
              <a:t>The more you walk with Him, the holier</a:t>
            </a:r>
          </a:p>
          <a:p>
            <a:pPr lvl="1"/>
            <a:r>
              <a:rPr lang="en-US" b="1" dirty="0" smtClean="0"/>
              <a:t>Like Enoch (Genesis 5:22)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sing songs in the assembly that are written to glorify God and edify man</a:t>
            </a:r>
          </a:p>
          <a:p>
            <a:r>
              <a:rPr lang="en-US" b="1" dirty="0" smtClean="0"/>
              <a:t>It is good </a:t>
            </a:r>
            <a:r>
              <a:rPr lang="en-US" b="1" dirty="0" smtClean="0"/>
              <a:t>to </a:t>
            </a:r>
            <a:r>
              <a:rPr lang="en-US" b="1" dirty="0" smtClean="0"/>
              <a:t>go over those songs and closely examine what we are </a:t>
            </a:r>
            <a:r>
              <a:rPr lang="en-US" b="1" dirty="0" smtClean="0"/>
              <a:t>singing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Verse 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Spend </a:t>
            </a:r>
            <a:r>
              <a:rPr lang="en-US" b="1" dirty="0" smtClean="0"/>
              <a:t>much time in secret…</a:t>
            </a:r>
          </a:p>
          <a:p>
            <a:pPr lvl="1"/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verse – God</a:t>
            </a:r>
          </a:p>
          <a:p>
            <a:pPr lvl="1"/>
            <a:r>
              <a:rPr lang="en-US" b="1" dirty="0" smtClean="0"/>
              <a:t>2</a:t>
            </a:r>
            <a:r>
              <a:rPr lang="en-US" b="1" baseline="30000" dirty="0" smtClean="0"/>
              <a:t>nd</a:t>
            </a:r>
            <a:r>
              <a:rPr lang="en-US" b="1" dirty="0" smtClean="0"/>
              <a:t> verse – Jesus</a:t>
            </a:r>
          </a:p>
          <a:p>
            <a:pPr lvl="1"/>
            <a:r>
              <a:rPr lang="en-US" b="1" dirty="0" smtClean="0"/>
              <a:t>3</a:t>
            </a:r>
            <a:r>
              <a:rPr lang="en-US" b="1" baseline="30000" dirty="0" smtClean="0"/>
              <a:t>rd</a:t>
            </a:r>
            <a:r>
              <a:rPr lang="en-US" b="1" dirty="0" smtClean="0"/>
              <a:t> verse – Holy Spirit</a:t>
            </a:r>
          </a:p>
          <a:p>
            <a:r>
              <a:rPr lang="en-US" b="1" dirty="0" smtClean="0"/>
              <a:t>Abiding…like Him thou shalt be</a:t>
            </a:r>
          </a:p>
          <a:p>
            <a:pPr lvl="1"/>
            <a:r>
              <a:rPr lang="en-US" b="1" dirty="0" smtClean="0"/>
              <a:t>The more you walk with Him, the holier</a:t>
            </a:r>
          </a:p>
          <a:p>
            <a:pPr lvl="1"/>
            <a:r>
              <a:rPr lang="en-US" b="1" dirty="0" smtClean="0"/>
              <a:t>Like Enoch (Genesis 5:22)</a:t>
            </a:r>
          </a:p>
          <a:p>
            <a:r>
              <a:rPr lang="en-US" sz="3100" b="1" dirty="0" smtClean="0"/>
              <a:t>Thy friends in thy conduct His likeness shall see</a:t>
            </a:r>
          </a:p>
          <a:p>
            <a:pPr lvl="1"/>
            <a:r>
              <a:rPr lang="en-US" b="1" dirty="0" smtClean="0"/>
              <a:t>Matthew 5:16</a:t>
            </a:r>
            <a:endParaRPr lang="en-US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Verse 3 - THE </a:t>
            </a:r>
            <a:r>
              <a:rPr lang="en-US" b="1" dirty="0" smtClean="0"/>
              <a:t>BENEFITS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Blessedness (“Be calm in thy soul”)</a:t>
            </a:r>
          </a:p>
          <a:p>
            <a:pPr lvl="1"/>
            <a:r>
              <a:rPr lang="en-US" b="1" dirty="0" smtClean="0"/>
              <a:t>Philippians 4:6-7</a:t>
            </a:r>
          </a:p>
          <a:p>
            <a:pPr lvl="1"/>
            <a:r>
              <a:rPr lang="en-US" b="1" dirty="0" smtClean="0"/>
              <a:t>Psalm 1:1-3; 119:165</a:t>
            </a:r>
          </a:p>
          <a:p>
            <a:r>
              <a:rPr lang="en-US" b="1" dirty="0" smtClean="0"/>
              <a:t>Beneath His control (each thought/motive)</a:t>
            </a:r>
          </a:p>
          <a:p>
            <a:pPr lvl="1"/>
            <a:r>
              <a:rPr lang="en-US" b="1" dirty="0" smtClean="0"/>
              <a:t>Philippians 4:13</a:t>
            </a:r>
          </a:p>
          <a:p>
            <a:pPr lvl="1"/>
            <a:r>
              <a:rPr lang="en-US" b="1" dirty="0" smtClean="0"/>
              <a:t>Ephesians 3:16,20-21</a:t>
            </a:r>
          </a:p>
          <a:p>
            <a:r>
              <a:rPr lang="en-US" b="1" dirty="0" smtClean="0"/>
              <a:t>Feeling God’s love (led by His Spirit…)</a:t>
            </a:r>
          </a:p>
          <a:p>
            <a:pPr lvl="1"/>
            <a:r>
              <a:rPr lang="en-US" b="1" dirty="0" smtClean="0"/>
              <a:t>Romans5:5; Galatians 5:22</a:t>
            </a:r>
            <a:endParaRPr lang="en-US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MORE CHRIST-LIKE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“Like Him thou shalt be”</a:t>
            </a:r>
          </a:p>
          <a:p>
            <a:pPr lvl="1"/>
            <a:r>
              <a:rPr lang="en-US" b="1" dirty="0" smtClean="0"/>
              <a:t>Luke 6:40; Romans 8:29</a:t>
            </a:r>
          </a:p>
          <a:p>
            <a:r>
              <a:rPr lang="en-US" b="1" dirty="0" smtClean="0"/>
              <a:t>“Thy friends in thy conduct…”</a:t>
            </a:r>
          </a:p>
          <a:p>
            <a:pPr lvl="1"/>
            <a:r>
              <a:rPr lang="en-US" b="1" dirty="0" smtClean="0"/>
              <a:t>Acts 4:13; 1 Timothy 4:15</a:t>
            </a:r>
          </a:p>
          <a:p>
            <a:r>
              <a:rPr lang="en-US" b="1" dirty="0" smtClean="0"/>
              <a:t>“Thou soon shall be fitted…”</a:t>
            </a:r>
          </a:p>
          <a:p>
            <a:pPr lvl="1"/>
            <a:r>
              <a:rPr lang="en-US" b="1" dirty="0" smtClean="0"/>
              <a:t>2 Timothy 2:12</a:t>
            </a:r>
          </a:p>
          <a:p>
            <a:pPr lvl="1"/>
            <a:r>
              <a:rPr lang="en-US" b="1" dirty="0" smtClean="0"/>
              <a:t>Revelation 7:15; 22:3,5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We need to take time (the world rushes on &amp; will take us with it)</a:t>
            </a:r>
          </a:p>
          <a:p>
            <a:r>
              <a:rPr lang="en-US" b="1" dirty="0" smtClean="0"/>
              <a:t>Do you make time to spend with God alone and with others</a:t>
            </a:r>
          </a:p>
          <a:p>
            <a:r>
              <a:rPr lang="en-US" b="1" dirty="0" smtClean="0"/>
              <a:t>We want to experience time with God here on earth and, later, to be with Him in eternity</a:t>
            </a:r>
          </a:p>
          <a:p>
            <a:r>
              <a:rPr lang="en-US" b="1" dirty="0" smtClean="0"/>
              <a:t>Slow down, set priorities, prepare for eternity</a:t>
            </a:r>
            <a:endParaRPr lang="en-US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sing songs in the assembly that are written to glorify God and edify man</a:t>
            </a:r>
          </a:p>
          <a:p>
            <a:r>
              <a:rPr lang="en-US" b="1" dirty="0" smtClean="0"/>
              <a:t>It is good </a:t>
            </a:r>
            <a:r>
              <a:rPr lang="en-US" b="1" dirty="0" smtClean="0"/>
              <a:t>to </a:t>
            </a:r>
            <a:r>
              <a:rPr lang="en-US" b="1" dirty="0" smtClean="0"/>
              <a:t>go over those songs and closely examine what we are </a:t>
            </a:r>
            <a:r>
              <a:rPr lang="en-US" b="1" dirty="0" smtClean="0"/>
              <a:t>singing</a:t>
            </a:r>
          </a:p>
          <a:p>
            <a:r>
              <a:rPr lang="en-US" b="1" dirty="0" smtClean="0"/>
              <a:t>In our songbooks “Songs of Faith and Praise”, </a:t>
            </a:r>
            <a:r>
              <a:rPr lang="en-US" b="1" dirty="0" smtClean="0"/>
              <a:t>let us consider song </a:t>
            </a:r>
            <a:r>
              <a:rPr lang="en-US" b="1" dirty="0" smtClean="0"/>
              <a:t># </a:t>
            </a:r>
            <a:r>
              <a:rPr lang="en-US" b="1" dirty="0" smtClean="0"/>
              <a:t>731</a:t>
            </a:r>
          </a:p>
          <a:p>
            <a:r>
              <a:rPr lang="en-US" b="1" dirty="0" smtClean="0"/>
              <a:t>“Take Time to </a:t>
            </a:r>
            <a:r>
              <a:rPr lang="en-US" b="1" dirty="0" smtClean="0"/>
              <a:t>B</a:t>
            </a:r>
            <a:r>
              <a:rPr lang="en-US" b="1" dirty="0" smtClean="0"/>
              <a:t>e Holy”</a:t>
            </a:r>
            <a:endParaRPr lang="en-US" b="1" dirty="0" smtClean="0"/>
          </a:p>
          <a:p>
            <a:pPr lvl="1"/>
            <a:r>
              <a:rPr lang="en-US" b="1" dirty="0" smtClean="0"/>
              <a:t>Written by William D. Longstaff in 1882</a:t>
            </a:r>
          </a:p>
          <a:p>
            <a:pPr lvl="1"/>
            <a:r>
              <a:rPr lang="en-US" b="1" dirty="0" smtClean="0"/>
              <a:t>Music by George C. Stebbins in 1890</a:t>
            </a:r>
            <a:endParaRPr lang="en-US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Take Time </a:t>
            </a:r>
            <a:r>
              <a:rPr lang="en-US" b="1" u="sng" dirty="0"/>
              <a:t>T</a:t>
            </a:r>
            <a:r>
              <a:rPr lang="en-US" b="1" u="sng" dirty="0" smtClean="0"/>
              <a:t>o </a:t>
            </a:r>
            <a:r>
              <a:rPr lang="en-US" b="1" u="sng" dirty="0"/>
              <a:t>B</a:t>
            </a:r>
            <a:r>
              <a:rPr lang="en-US" b="1" u="sng" dirty="0" smtClean="0"/>
              <a:t>e Holy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1 Pet. </a:t>
            </a:r>
            <a:r>
              <a:rPr lang="en-US" b="1" dirty="0" smtClean="0"/>
              <a:t>1:15-16 </a:t>
            </a:r>
            <a:r>
              <a:rPr lang="en-US" b="1" dirty="0" smtClean="0"/>
              <a:t>– We’re </a:t>
            </a:r>
            <a:r>
              <a:rPr lang="en-US" b="1" dirty="0" smtClean="0"/>
              <a:t>to be holy as </a:t>
            </a:r>
            <a:r>
              <a:rPr lang="en-US" b="1" dirty="0" smtClean="0"/>
              <a:t>He </a:t>
            </a:r>
            <a:r>
              <a:rPr lang="en-US" b="1" dirty="0" smtClean="0"/>
              <a:t>is </a:t>
            </a:r>
            <a:r>
              <a:rPr lang="en-US" b="1" dirty="0" smtClean="0"/>
              <a:t>holy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Take Time </a:t>
            </a:r>
            <a:r>
              <a:rPr lang="en-US" b="1" u="sng" dirty="0"/>
              <a:t>T</a:t>
            </a:r>
            <a:r>
              <a:rPr lang="en-US" b="1" u="sng" dirty="0" smtClean="0"/>
              <a:t>o </a:t>
            </a:r>
            <a:r>
              <a:rPr lang="en-US" b="1" u="sng" dirty="0"/>
              <a:t>B</a:t>
            </a:r>
            <a:r>
              <a:rPr lang="en-US" b="1" u="sng" dirty="0" smtClean="0"/>
              <a:t>e Holy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1 Pet. </a:t>
            </a:r>
            <a:r>
              <a:rPr lang="en-US" b="1" dirty="0" smtClean="0"/>
              <a:t>1:15-16 </a:t>
            </a:r>
            <a:r>
              <a:rPr lang="en-US" b="1" dirty="0" smtClean="0"/>
              <a:t>– We’re </a:t>
            </a:r>
            <a:r>
              <a:rPr lang="en-US" b="1" dirty="0" smtClean="0"/>
              <a:t>to be holy as </a:t>
            </a:r>
            <a:r>
              <a:rPr lang="en-US" b="1" dirty="0" smtClean="0"/>
              <a:t>He </a:t>
            </a:r>
            <a:r>
              <a:rPr lang="en-US" b="1" dirty="0" smtClean="0"/>
              <a:t>is </a:t>
            </a:r>
            <a:r>
              <a:rPr lang="en-US" b="1" dirty="0" smtClean="0"/>
              <a:t>holy</a:t>
            </a:r>
          </a:p>
          <a:p>
            <a:r>
              <a:rPr lang="en-US" b="1" dirty="0" smtClean="0"/>
              <a:t>Consider</a:t>
            </a:r>
          </a:p>
          <a:p>
            <a:pPr lvl="1"/>
            <a:r>
              <a:rPr lang="en-US" b="1" dirty="0" smtClean="0"/>
              <a:t>One of the major differences between Christianity and other religions is the </a:t>
            </a:r>
            <a:r>
              <a:rPr lang="en-US" b="1" dirty="0" smtClean="0"/>
              <a:t>Bible’s </a:t>
            </a:r>
            <a:r>
              <a:rPr lang="en-US" b="1" dirty="0" smtClean="0"/>
              <a:t>teaching on God’s holiness.</a:t>
            </a:r>
          </a:p>
          <a:p>
            <a:pPr lvl="1"/>
            <a:r>
              <a:rPr lang="en-US" b="1" dirty="0" smtClean="0"/>
              <a:t>Judgment by a Holy </a:t>
            </a:r>
            <a:r>
              <a:rPr lang="en-US" b="1" dirty="0" smtClean="0"/>
              <a:t>God</a:t>
            </a:r>
            <a:endParaRPr lang="en-US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Take Time </a:t>
            </a:r>
            <a:r>
              <a:rPr lang="en-US" b="1" u="sng" dirty="0"/>
              <a:t>T</a:t>
            </a:r>
            <a:r>
              <a:rPr lang="en-US" b="1" u="sng" dirty="0" smtClean="0"/>
              <a:t>o </a:t>
            </a:r>
            <a:r>
              <a:rPr lang="en-US" b="1" u="sng" dirty="0"/>
              <a:t>B</a:t>
            </a:r>
            <a:r>
              <a:rPr lang="en-US" b="1" u="sng" dirty="0" smtClean="0"/>
              <a:t>e Holy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1 Pet. </a:t>
            </a:r>
            <a:r>
              <a:rPr lang="en-US" b="1" dirty="0" smtClean="0"/>
              <a:t>1:15-16 </a:t>
            </a:r>
            <a:r>
              <a:rPr lang="en-US" b="1" dirty="0" smtClean="0"/>
              <a:t>– We’re </a:t>
            </a:r>
            <a:r>
              <a:rPr lang="en-US" b="1" dirty="0" smtClean="0"/>
              <a:t>to be holy as </a:t>
            </a:r>
            <a:r>
              <a:rPr lang="en-US" b="1" dirty="0" smtClean="0"/>
              <a:t>He </a:t>
            </a:r>
            <a:r>
              <a:rPr lang="en-US" b="1" dirty="0" smtClean="0"/>
              <a:t>is </a:t>
            </a:r>
            <a:r>
              <a:rPr lang="en-US" b="1" dirty="0" smtClean="0"/>
              <a:t>holy</a:t>
            </a:r>
          </a:p>
          <a:p>
            <a:r>
              <a:rPr lang="en-US" b="1" dirty="0" smtClean="0"/>
              <a:t>Consider</a:t>
            </a:r>
          </a:p>
          <a:p>
            <a:pPr lvl="1"/>
            <a:r>
              <a:rPr lang="en-US" b="1" dirty="0" smtClean="0"/>
              <a:t>One of the major differences between Christianity and other religions is the </a:t>
            </a:r>
            <a:r>
              <a:rPr lang="en-US" b="1" dirty="0" smtClean="0"/>
              <a:t>Bible’s </a:t>
            </a:r>
            <a:r>
              <a:rPr lang="en-US" b="1" dirty="0" smtClean="0"/>
              <a:t>teaching on God’s holiness.</a:t>
            </a:r>
          </a:p>
          <a:p>
            <a:pPr lvl="1"/>
            <a:r>
              <a:rPr lang="en-US" b="1" dirty="0" smtClean="0"/>
              <a:t>Judgment by a Holy God</a:t>
            </a:r>
          </a:p>
          <a:p>
            <a:r>
              <a:rPr lang="en-US" b="1" dirty="0" smtClean="0"/>
              <a:t>The </a:t>
            </a:r>
            <a:r>
              <a:rPr lang="en-US" b="1" dirty="0" smtClean="0"/>
              <a:t>awe/reverence </a:t>
            </a:r>
            <a:r>
              <a:rPr lang="en-US" b="1" dirty="0" smtClean="0"/>
              <a:t>demonstrated by celestial </a:t>
            </a:r>
            <a:r>
              <a:rPr lang="en-US" b="1" dirty="0" smtClean="0"/>
              <a:t>beings, </a:t>
            </a:r>
            <a:r>
              <a:rPr lang="en-US" b="1" dirty="0" smtClean="0"/>
              <a:t>who are in God’s presence, should give us pause when we come to </a:t>
            </a:r>
            <a:r>
              <a:rPr lang="en-US" b="1" dirty="0" smtClean="0"/>
              <a:t>Him</a:t>
            </a:r>
            <a:endParaRPr lang="en-US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Take Time</a:t>
            </a:r>
            <a:r>
              <a:rPr lang="en-US" b="1" dirty="0" smtClean="0"/>
              <a:t> </a:t>
            </a:r>
            <a:r>
              <a:rPr lang="en-US" b="1" dirty="0"/>
              <a:t>T</a:t>
            </a:r>
            <a:r>
              <a:rPr lang="en-US" b="1" dirty="0" smtClean="0"/>
              <a:t>o </a:t>
            </a:r>
            <a:r>
              <a:rPr lang="en-US" b="1" dirty="0"/>
              <a:t>B</a:t>
            </a:r>
            <a:r>
              <a:rPr lang="en-US" b="1" dirty="0" smtClean="0"/>
              <a:t>e Holy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Hebrews </a:t>
            </a:r>
            <a:r>
              <a:rPr lang="en-US" b="1" dirty="0" smtClean="0"/>
              <a:t>12:14 – Holiness is to be </a:t>
            </a:r>
            <a:r>
              <a:rPr lang="en-US" b="1" dirty="0" smtClean="0"/>
              <a:t>pursued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Take Time</a:t>
            </a:r>
            <a:r>
              <a:rPr lang="en-US" b="1" dirty="0" smtClean="0"/>
              <a:t> </a:t>
            </a:r>
            <a:r>
              <a:rPr lang="en-US" b="1" dirty="0"/>
              <a:t>T</a:t>
            </a:r>
            <a:r>
              <a:rPr lang="en-US" b="1" dirty="0" smtClean="0"/>
              <a:t>o </a:t>
            </a:r>
            <a:r>
              <a:rPr lang="en-US" b="1" dirty="0"/>
              <a:t>B</a:t>
            </a:r>
            <a:r>
              <a:rPr lang="en-US" b="1" dirty="0" smtClean="0"/>
              <a:t>e Holy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Hebrews </a:t>
            </a:r>
            <a:r>
              <a:rPr lang="en-US" b="1" dirty="0" smtClean="0"/>
              <a:t>12:14 – Holiness is to be </a:t>
            </a:r>
            <a:r>
              <a:rPr lang="en-US" b="1" dirty="0" smtClean="0"/>
              <a:t>pursued</a:t>
            </a:r>
          </a:p>
          <a:p>
            <a:pPr lvl="1"/>
            <a:r>
              <a:rPr lang="en-US" b="1" dirty="0" smtClean="0"/>
              <a:t>Our hectic lives (even 130 years ago)</a:t>
            </a:r>
          </a:p>
          <a:p>
            <a:pPr lvl="1"/>
            <a:r>
              <a:rPr lang="en-US" b="1" dirty="0" smtClean="0"/>
              <a:t>Scheduled activities – work, rest, entertainment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Take Time</a:t>
            </a:r>
            <a:r>
              <a:rPr lang="en-US" b="1" dirty="0" smtClean="0"/>
              <a:t> </a:t>
            </a:r>
            <a:r>
              <a:rPr lang="en-US" b="1" dirty="0"/>
              <a:t>T</a:t>
            </a:r>
            <a:r>
              <a:rPr lang="en-US" b="1" dirty="0" smtClean="0"/>
              <a:t>o </a:t>
            </a:r>
            <a:r>
              <a:rPr lang="en-US" b="1" dirty="0"/>
              <a:t>B</a:t>
            </a:r>
            <a:r>
              <a:rPr lang="en-US" b="1" dirty="0" smtClean="0"/>
              <a:t>e Holy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Hebrews </a:t>
            </a:r>
            <a:r>
              <a:rPr lang="en-US" b="1" dirty="0" smtClean="0"/>
              <a:t>12:14 – Holiness is to be </a:t>
            </a:r>
            <a:r>
              <a:rPr lang="en-US" b="1" dirty="0" smtClean="0"/>
              <a:t>pursued</a:t>
            </a:r>
          </a:p>
          <a:p>
            <a:pPr lvl="1"/>
            <a:r>
              <a:rPr lang="en-US" b="1" dirty="0" smtClean="0"/>
              <a:t>Our hectic lives (even 150 years ago)</a:t>
            </a:r>
          </a:p>
          <a:p>
            <a:pPr lvl="1"/>
            <a:r>
              <a:rPr lang="en-US" b="1" dirty="0" smtClean="0"/>
              <a:t>Scheduled activities – work, rest, entertainment</a:t>
            </a:r>
          </a:p>
          <a:p>
            <a:pPr lvl="1"/>
            <a:r>
              <a:rPr lang="en-US" b="1" dirty="0" smtClean="0"/>
              <a:t>James 4:13-14 – “…like a vapor…”</a:t>
            </a:r>
          </a:p>
          <a:p>
            <a:pPr lvl="1"/>
            <a:r>
              <a:rPr lang="en-US" b="1" dirty="0" smtClean="0"/>
              <a:t>Romans 6:22 – The benefit and the outcome</a:t>
            </a:r>
          </a:p>
          <a:p>
            <a:pPr lvl="1"/>
            <a:r>
              <a:rPr lang="en-US" b="1" dirty="0" smtClean="0"/>
              <a:t>2 Corinthians 7:1 – Must be perfected</a:t>
            </a:r>
            <a:endParaRPr lang="en-US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985</Words>
  <Application>Microsoft Office PowerPoint</Application>
  <PresentationFormat>On-screen Show (4:3)</PresentationFormat>
  <Paragraphs>153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Take Time To Be Holy</vt:lpstr>
      <vt:lpstr>INTRODUCTION</vt:lpstr>
      <vt:lpstr>INTRODUCTION</vt:lpstr>
      <vt:lpstr>Take Time To Be Holy</vt:lpstr>
      <vt:lpstr>Take Time To Be Holy</vt:lpstr>
      <vt:lpstr>Take Time To Be Holy</vt:lpstr>
      <vt:lpstr>Take Time To Be Holy</vt:lpstr>
      <vt:lpstr>Take Time To Be Holy</vt:lpstr>
      <vt:lpstr>Take Time To Be Holy</vt:lpstr>
      <vt:lpstr>Take Time To Be Holy</vt:lpstr>
      <vt:lpstr>Verse 1</vt:lpstr>
      <vt:lpstr>Verse 1</vt:lpstr>
      <vt:lpstr>Verse 1</vt:lpstr>
      <vt:lpstr>Verse 1</vt:lpstr>
      <vt:lpstr>Verse 1</vt:lpstr>
      <vt:lpstr>Verse 1</vt:lpstr>
      <vt:lpstr>Make Friends of God’s Children</vt:lpstr>
      <vt:lpstr>Verse 2</vt:lpstr>
      <vt:lpstr>Verse 2</vt:lpstr>
      <vt:lpstr>Verse 2</vt:lpstr>
      <vt:lpstr>Verse 3 - THE BENEFITS</vt:lpstr>
      <vt:lpstr>MORE CHRIST-LIKE</vt:lpstr>
      <vt:lpstr>CONCLUSION</vt:lpstr>
      <vt:lpstr>Are YOU a Christian?</vt:lpstr>
    </vt:vector>
  </TitlesOfParts>
  <Company>Golden Surfer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Reynaldo Rodriguez</dc:creator>
  <cp:lastModifiedBy>Pili</cp:lastModifiedBy>
  <cp:revision>24</cp:revision>
  <dcterms:created xsi:type="dcterms:W3CDTF">2010-02-07T20:46:15Z</dcterms:created>
  <dcterms:modified xsi:type="dcterms:W3CDTF">2016-06-12T21:43:49Z</dcterms:modified>
</cp:coreProperties>
</file>