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0" r:id="rId4"/>
    <p:sldId id="269" r:id="rId5"/>
    <p:sldId id="266" r:id="rId6"/>
    <p:sldId id="267" r:id="rId7"/>
    <p:sldId id="263" r:id="rId8"/>
    <p:sldId id="273" r:id="rId9"/>
    <p:sldId id="272" r:id="rId10"/>
    <p:sldId id="271" r:id="rId11"/>
    <p:sldId id="268" r:id="rId12"/>
    <p:sldId id="275" r:id="rId13"/>
    <p:sldId id="274" r:id="rId14"/>
    <p:sldId id="265" r:id="rId15"/>
    <p:sldId id="276" r:id="rId16"/>
    <p:sldId id="261" r:id="rId17"/>
    <p:sldId id="258" r:id="rId18"/>
    <p:sldId id="264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A7A8C-23B6-4CFD-9A67-111AF4AAC6DD}" type="datetimeFigureOut">
              <a:rPr lang="en-US" smtClean="0"/>
              <a:t>8/21/2016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81515-6A5D-4493-8B7A-D7A8E858968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81515-6A5D-4493-8B7A-D7A8E858968E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8/21/2016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9167627" cy="426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“…So Great a Salvation”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4953000" cy="1066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Hebrews 2:1-3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Tenses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talk about the three tenses of salvation (past, present and future)</a:t>
            </a:r>
            <a:endParaRPr lang="es-PR" b="1" dirty="0" smtClean="0"/>
          </a:p>
          <a:p>
            <a:pPr lvl="1"/>
            <a:r>
              <a:rPr lang="en-US" b="1" dirty="0" smtClean="0"/>
              <a:t>You </a:t>
            </a:r>
            <a:r>
              <a:rPr lang="en-US" b="1" u="sng" dirty="0" smtClean="0"/>
              <a:t>have been</a:t>
            </a:r>
            <a:r>
              <a:rPr lang="en-US" b="1" dirty="0" smtClean="0"/>
              <a:t> </a:t>
            </a:r>
            <a:r>
              <a:rPr lang="en-US" b="1" dirty="0" smtClean="0"/>
              <a:t>saved</a:t>
            </a:r>
          </a:p>
          <a:p>
            <a:pPr lvl="2"/>
            <a:r>
              <a:rPr lang="en-US" b="1" dirty="0" smtClean="0"/>
              <a:t>Ephesians 2:5</a:t>
            </a:r>
          </a:p>
          <a:p>
            <a:pPr lvl="2"/>
            <a:r>
              <a:rPr lang="en-US" b="1" dirty="0" smtClean="0"/>
              <a:t>Titus 3:5</a:t>
            </a:r>
            <a:endParaRPr lang="es-PR" b="1" dirty="0" smtClean="0"/>
          </a:p>
          <a:p>
            <a:pPr lvl="1"/>
            <a:r>
              <a:rPr lang="en-US" b="1" dirty="0" smtClean="0"/>
              <a:t>You </a:t>
            </a:r>
            <a:r>
              <a:rPr lang="en-US" b="1" u="sng" dirty="0" smtClean="0"/>
              <a:t>are being</a:t>
            </a:r>
            <a:r>
              <a:rPr lang="en-US" b="1" dirty="0" smtClean="0"/>
              <a:t> </a:t>
            </a:r>
            <a:r>
              <a:rPr lang="en-US" b="1" dirty="0" smtClean="0"/>
              <a:t>saved</a:t>
            </a:r>
          </a:p>
          <a:p>
            <a:pPr lvl="2"/>
            <a:r>
              <a:rPr lang="en-US" b="1" dirty="0" smtClean="0"/>
              <a:t>2 Peter 1:10-11</a:t>
            </a:r>
          </a:p>
          <a:p>
            <a:pPr lvl="2"/>
            <a:r>
              <a:rPr lang="en-US" b="1" dirty="0" smtClean="0"/>
              <a:t>1 Corinthians 15:1-2)</a:t>
            </a:r>
            <a:endParaRPr lang="es-PR" b="1" dirty="0" smtClean="0"/>
          </a:p>
          <a:p>
            <a:pPr lvl="1"/>
            <a:r>
              <a:rPr lang="en-US" b="1" dirty="0" smtClean="0"/>
              <a:t>You </a:t>
            </a:r>
            <a:r>
              <a:rPr lang="en-US" b="1" u="sng" dirty="0" smtClean="0"/>
              <a:t>will be saved</a:t>
            </a:r>
            <a:r>
              <a:rPr lang="en-US" b="1" dirty="0" smtClean="0"/>
              <a:t> on that </a:t>
            </a:r>
            <a:r>
              <a:rPr lang="en-US" b="1" dirty="0" smtClean="0"/>
              <a:t>day</a:t>
            </a:r>
          </a:p>
          <a:p>
            <a:pPr lvl="2"/>
            <a:r>
              <a:rPr lang="en-US" b="1" dirty="0" smtClean="0"/>
              <a:t>Revelation 2:10</a:t>
            </a:r>
          </a:p>
          <a:p>
            <a:pPr lvl="2"/>
            <a:r>
              <a:rPr lang="en-US" b="1" dirty="0" smtClean="0"/>
              <a:t>2 Timothy 2:12)</a:t>
            </a:r>
            <a:endParaRPr lang="es-PR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Related Words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</a:t>
            </a:r>
            <a:r>
              <a:rPr lang="en-US" b="1" dirty="0" smtClean="0"/>
              <a:t>the </a:t>
            </a:r>
            <a:r>
              <a:rPr lang="en-US" b="1" dirty="0" smtClean="0"/>
              <a:t>Bible, </a:t>
            </a:r>
            <a:r>
              <a:rPr lang="en-US" b="1" dirty="0" smtClean="0"/>
              <a:t>there are other terms associated with </a:t>
            </a:r>
            <a:r>
              <a:rPr lang="en-US" b="1" dirty="0" smtClean="0"/>
              <a:t>salvation</a:t>
            </a:r>
          </a:p>
          <a:p>
            <a:pPr lvl="1"/>
            <a:r>
              <a:rPr lang="en-US" b="1" dirty="0" smtClean="0"/>
              <a:t>Redemption – The </a:t>
            </a:r>
            <a:r>
              <a:rPr lang="en-US" b="1" dirty="0" smtClean="0"/>
              <a:t>means of salvation (the payment of a price to bring one back to God</a:t>
            </a:r>
            <a:r>
              <a:rPr lang="en-US" b="1" dirty="0" smtClean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Related Words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</a:t>
            </a:r>
            <a:r>
              <a:rPr lang="en-US" b="1" dirty="0" smtClean="0"/>
              <a:t>the </a:t>
            </a:r>
            <a:r>
              <a:rPr lang="en-US" b="1" dirty="0" smtClean="0"/>
              <a:t>Bible, </a:t>
            </a:r>
            <a:r>
              <a:rPr lang="en-US" b="1" dirty="0" smtClean="0"/>
              <a:t>there are other terms associated with </a:t>
            </a:r>
            <a:r>
              <a:rPr lang="en-US" b="1" dirty="0" smtClean="0"/>
              <a:t>salvation</a:t>
            </a:r>
          </a:p>
          <a:p>
            <a:pPr lvl="1"/>
            <a:r>
              <a:rPr lang="en-US" b="1" dirty="0" smtClean="0"/>
              <a:t>Redemption – The </a:t>
            </a:r>
            <a:r>
              <a:rPr lang="en-US" b="1" dirty="0" smtClean="0"/>
              <a:t>means of salvation (the payment of a price to bring one back to God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Reconciliation –A </a:t>
            </a:r>
            <a:r>
              <a:rPr lang="en-US" b="1" dirty="0" smtClean="0"/>
              <a:t>change in </a:t>
            </a:r>
            <a:r>
              <a:rPr lang="en-US" b="1" dirty="0" smtClean="0"/>
              <a:t>relationship</a:t>
            </a:r>
            <a:endParaRPr lang="en-US" b="1" dirty="0" smtClean="0"/>
          </a:p>
          <a:p>
            <a:pPr lvl="1"/>
            <a:r>
              <a:rPr lang="en-US" b="1" dirty="0" smtClean="0"/>
              <a:t>Propitiation – Turning </a:t>
            </a:r>
            <a:r>
              <a:rPr lang="en-US" b="1" dirty="0" smtClean="0"/>
              <a:t>away of God's </a:t>
            </a:r>
            <a:r>
              <a:rPr lang="en-US" b="1" dirty="0" smtClean="0"/>
              <a:t>wrath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Related Words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</a:t>
            </a:r>
            <a:r>
              <a:rPr lang="en-US" b="1" dirty="0" smtClean="0"/>
              <a:t>the </a:t>
            </a:r>
            <a:r>
              <a:rPr lang="en-US" b="1" dirty="0" smtClean="0"/>
              <a:t>Bible, </a:t>
            </a:r>
            <a:r>
              <a:rPr lang="en-US" b="1" dirty="0" smtClean="0"/>
              <a:t>there are other terms associated with </a:t>
            </a:r>
            <a:r>
              <a:rPr lang="en-US" b="1" dirty="0" smtClean="0"/>
              <a:t>salvation</a:t>
            </a:r>
          </a:p>
          <a:p>
            <a:pPr lvl="1"/>
            <a:r>
              <a:rPr lang="en-US" b="1" dirty="0" smtClean="0"/>
              <a:t>Redemption – The </a:t>
            </a:r>
            <a:r>
              <a:rPr lang="en-US" b="1" dirty="0" smtClean="0"/>
              <a:t>means of salvation (the payment of a price to bring one back to God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Reconciliation –A </a:t>
            </a:r>
            <a:r>
              <a:rPr lang="en-US" b="1" dirty="0" smtClean="0"/>
              <a:t>change in </a:t>
            </a:r>
            <a:r>
              <a:rPr lang="en-US" b="1" dirty="0" smtClean="0"/>
              <a:t>relationship</a:t>
            </a:r>
            <a:endParaRPr lang="en-US" b="1" dirty="0" smtClean="0"/>
          </a:p>
          <a:p>
            <a:pPr lvl="1"/>
            <a:r>
              <a:rPr lang="en-US" b="1" dirty="0" smtClean="0"/>
              <a:t>Propitiation – Turning </a:t>
            </a:r>
            <a:r>
              <a:rPr lang="en-US" b="1" dirty="0" smtClean="0"/>
              <a:t>away of God's </a:t>
            </a:r>
            <a:r>
              <a:rPr lang="en-US" b="1" dirty="0" smtClean="0"/>
              <a:t>wrath</a:t>
            </a:r>
          </a:p>
          <a:p>
            <a:r>
              <a:rPr lang="en-US" b="1" dirty="0" smtClean="0"/>
              <a:t>All </a:t>
            </a:r>
            <a:r>
              <a:rPr lang="en-US" b="1" dirty="0" smtClean="0"/>
              <a:t>of these terms are sometimes used for the broader concept of salvation.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So, Salvation </a:t>
            </a:r>
            <a:r>
              <a:rPr lang="en-US" b="1" dirty="0" smtClean="0"/>
              <a:t>is more than mere forgiveness of sin. </a:t>
            </a:r>
            <a:endParaRPr lang="es-PR" b="1" dirty="0" smtClean="0"/>
          </a:p>
          <a:p>
            <a:pPr lvl="1"/>
            <a:r>
              <a:rPr lang="en-US" b="1" dirty="0" smtClean="0"/>
              <a:t>We focus on that for the unconverted, because that is where they need to start. Romans 1:16</a:t>
            </a:r>
            <a:endParaRPr lang="es-PR" b="1" dirty="0" smtClean="0"/>
          </a:p>
          <a:p>
            <a:pPr lvl="1"/>
            <a:r>
              <a:rPr lang="en-US" b="1" dirty="0" smtClean="0"/>
              <a:t>But for us, once we’ve got that part down, there is more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So, Salvation </a:t>
            </a:r>
            <a:r>
              <a:rPr lang="en-US" b="1" dirty="0" smtClean="0"/>
              <a:t>is more than mere forgiveness of sin. </a:t>
            </a:r>
            <a:endParaRPr lang="es-PR" b="1" dirty="0" smtClean="0"/>
          </a:p>
          <a:p>
            <a:pPr lvl="1"/>
            <a:r>
              <a:rPr lang="en-US" b="1" dirty="0" smtClean="0"/>
              <a:t>We focus on that for the unconverted, because that is where they need to start. Romans 1:16</a:t>
            </a:r>
            <a:endParaRPr lang="es-PR" b="1" dirty="0" smtClean="0"/>
          </a:p>
          <a:p>
            <a:pPr lvl="1"/>
            <a:r>
              <a:rPr lang="en-US" b="1" dirty="0" smtClean="0"/>
              <a:t>But for us, once we’ve got that part down, there is more</a:t>
            </a:r>
            <a:r>
              <a:rPr lang="en-US" b="1" dirty="0" smtClean="0"/>
              <a:t>.</a:t>
            </a:r>
          </a:p>
          <a:p>
            <a:r>
              <a:rPr lang="es-PR" b="1" dirty="0" err="1" smtClean="0"/>
              <a:t>It</a:t>
            </a:r>
            <a:r>
              <a:rPr lang="es-PR" b="1" dirty="0" smtClean="0"/>
              <a:t> </a:t>
            </a:r>
            <a:r>
              <a:rPr lang="es-PR" b="1" dirty="0" err="1" smtClean="0"/>
              <a:t>is</a:t>
            </a:r>
            <a:r>
              <a:rPr lang="es-PR" b="1" dirty="0" smtClean="0"/>
              <a:t> a </a:t>
            </a:r>
            <a:r>
              <a:rPr lang="es-PR" b="1" dirty="0" err="1" smtClean="0"/>
              <a:t>continual</a:t>
            </a:r>
            <a:r>
              <a:rPr lang="es-PR" b="1" dirty="0" smtClean="0"/>
              <a:t> </a:t>
            </a:r>
            <a:r>
              <a:rPr lang="es-PR" b="1" dirty="0" err="1" smtClean="0"/>
              <a:t>way</a:t>
            </a:r>
            <a:r>
              <a:rPr lang="es-PR" b="1" dirty="0" smtClean="0"/>
              <a:t> of </a:t>
            </a:r>
            <a:r>
              <a:rPr lang="es-PR" b="1" dirty="0" err="1" smtClean="0"/>
              <a:t>life</a:t>
            </a:r>
            <a:endParaRPr lang="es-PR" b="1" dirty="0" smtClean="0"/>
          </a:p>
          <a:p>
            <a:r>
              <a:rPr lang="es-PR" b="1" dirty="0" err="1" smtClean="0"/>
              <a:t>It</a:t>
            </a:r>
            <a:r>
              <a:rPr lang="es-PR" b="1" dirty="0" smtClean="0"/>
              <a:t> </a:t>
            </a:r>
            <a:r>
              <a:rPr lang="es-PR" b="1" dirty="0" err="1" smtClean="0"/>
              <a:t>is</a:t>
            </a:r>
            <a:r>
              <a:rPr lang="es-PR" b="1" dirty="0" smtClean="0"/>
              <a:t> </a:t>
            </a:r>
            <a:r>
              <a:rPr lang="es-PR" b="1" dirty="0" err="1" smtClean="0"/>
              <a:t>an</a:t>
            </a:r>
            <a:r>
              <a:rPr lang="es-PR" b="1" dirty="0" smtClean="0"/>
              <a:t> eventual </a:t>
            </a:r>
            <a:r>
              <a:rPr lang="es-PR" b="1" dirty="0" err="1" smtClean="0"/>
              <a:t>state</a:t>
            </a:r>
            <a:r>
              <a:rPr lang="es-PR" b="1" dirty="0" smtClean="0"/>
              <a:t> of </a:t>
            </a:r>
            <a:r>
              <a:rPr lang="es-PR" b="1" dirty="0" err="1" smtClean="0"/>
              <a:t>life</a:t>
            </a:r>
            <a:endParaRPr lang="es-PR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Journey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Salvation requires a journey to the end of God's </a:t>
            </a:r>
            <a:r>
              <a:rPr lang="en-US" b="1" dirty="0" smtClean="0"/>
              <a:t>purpose for you. </a:t>
            </a:r>
            <a:r>
              <a:rPr lang="en-US" b="1" dirty="0" smtClean="0"/>
              <a:t>God gives every one of us the </a:t>
            </a:r>
            <a:r>
              <a:rPr lang="en-US" b="1" dirty="0" smtClean="0"/>
              <a:t>help </a:t>
            </a:r>
            <a:r>
              <a:rPr lang="en-US" b="1" dirty="0" smtClean="0"/>
              <a:t>to succeed in reaching the end of the journey.</a:t>
            </a:r>
            <a:endParaRPr lang="es-PR" b="1" dirty="0" smtClean="0"/>
          </a:p>
          <a:p>
            <a:pPr lvl="1"/>
            <a:r>
              <a:rPr lang="en-US" b="1" dirty="0" smtClean="0"/>
              <a:t>Growing </a:t>
            </a:r>
            <a:r>
              <a:rPr lang="en-US" b="1" dirty="0" smtClean="0"/>
              <a:t>(Hebrews 5:12-14)</a:t>
            </a:r>
            <a:endParaRPr lang="es-PR" b="1" dirty="0" smtClean="0"/>
          </a:p>
          <a:p>
            <a:pPr lvl="1"/>
            <a:r>
              <a:rPr lang="en-US" b="1" dirty="0" smtClean="0"/>
              <a:t>Helping </a:t>
            </a:r>
            <a:r>
              <a:rPr lang="en-US" b="1" dirty="0" smtClean="0"/>
              <a:t>the body </a:t>
            </a:r>
            <a:r>
              <a:rPr lang="en-US" b="1" dirty="0" smtClean="0"/>
              <a:t>grow (Ephesians 2:19-22)</a:t>
            </a:r>
            <a:endParaRPr lang="es-PR" b="1" dirty="0" smtClean="0"/>
          </a:p>
          <a:p>
            <a:pPr lvl="1"/>
            <a:r>
              <a:rPr lang="en-US" b="1" dirty="0" smtClean="0"/>
              <a:t>Taking </a:t>
            </a:r>
            <a:r>
              <a:rPr lang="en-US" b="1" dirty="0" smtClean="0"/>
              <a:t>the Gospel to </a:t>
            </a:r>
            <a:r>
              <a:rPr lang="en-US" b="1" dirty="0" smtClean="0"/>
              <a:t>others (Matthew 28:20)</a:t>
            </a:r>
            <a:endParaRPr lang="es-PR" b="1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Regarding the tenses of salvation, we could say</a:t>
            </a:r>
          </a:p>
          <a:p>
            <a:pPr lvl="1"/>
            <a:r>
              <a:rPr lang="en-US" b="1" dirty="0" smtClean="0"/>
              <a:t>Salvation is </a:t>
            </a:r>
            <a:r>
              <a:rPr lang="en-US" b="1" u="sng" dirty="0" smtClean="0"/>
              <a:t>a point in the past</a:t>
            </a:r>
            <a:r>
              <a:rPr lang="en-US" b="1" dirty="0" smtClean="0"/>
              <a:t> (“I was saved on __/__/____.”)</a:t>
            </a:r>
          </a:p>
          <a:p>
            <a:pPr lvl="1"/>
            <a:r>
              <a:rPr lang="en-US" b="1" dirty="0" smtClean="0"/>
              <a:t>Salvation is </a:t>
            </a:r>
            <a:r>
              <a:rPr lang="en-US" b="1" u="sng" dirty="0" smtClean="0"/>
              <a:t>a path in the present</a:t>
            </a:r>
            <a:r>
              <a:rPr lang="en-US" b="1" dirty="0" smtClean="0"/>
              <a:t> (“I’m pressing on the upward trail…”</a:t>
            </a:r>
          </a:p>
          <a:p>
            <a:pPr lvl="1"/>
            <a:r>
              <a:rPr lang="en-US" b="1" dirty="0" smtClean="0"/>
              <a:t>Salvation is </a:t>
            </a:r>
            <a:r>
              <a:rPr lang="en-US" b="1" u="sng" dirty="0" smtClean="0"/>
              <a:t>a promise in the future</a:t>
            </a:r>
            <a:r>
              <a:rPr lang="en-US" b="1" dirty="0" smtClean="0"/>
              <a:t> (“When Christ returns…”)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Regarding the tenses of salvation, we could say</a:t>
            </a:r>
          </a:p>
          <a:p>
            <a:pPr lvl="1"/>
            <a:r>
              <a:rPr lang="en-US" b="1" dirty="0" smtClean="0"/>
              <a:t>Salvation is a point in the past (“I was saved on __/__/____.”)</a:t>
            </a:r>
          </a:p>
          <a:p>
            <a:pPr lvl="1"/>
            <a:r>
              <a:rPr lang="en-US" b="1" dirty="0" smtClean="0"/>
              <a:t>Salvation is a path in the present (“I’m pressing on the upward trail…”</a:t>
            </a:r>
          </a:p>
          <a:p>
            <a:pPr lvl="1"/>
            <a:r>
              <a:rPr lang="en-US" b="1" dirty="0" smtClean="0"/>
              <a:t>Salvation is a promise in the future (“When Christ returns…”)</a:t>
            </a:r>
            <a:endParaRPr lang="en-US" b="1" dirty="0" smtClean="0"/>
          </a:p>
          <a:p>
            <a:r>
              <a:rPr lang="en-US" b="1" dirty="0" smtClean="0"/>
              <a:t>Won’t you be saved?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Have you ever been asked “When were you saved?”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Have you ever been asked “When were you saved?”</a:t>
            </a:r>
          </a:p>
          <a:p>
            <a:pPr lvl="1"/>
            <a:r>
              <a:rPr lang="en-US" b="1" dirty="0" smtClean="0"/>
              <a:t>Many would answer with a set date in the past (“In October of 1980.”)</a:t>
            </a:r>
          </a:p>
          <a:p>
            <a:pPr lvl="1"/>
            <a:r>
              <a:rPr lang="en-US" b="1" dirty="0" smtClean="0"/>
              <a:t>Or, you may be inclined to “wax philosophical” and say that God has done His part in His Son, but is still doing His part in you</a:t>
            </a:r>
          </a:p>
          <a:p>
            <a:pPr lvl="1"/>
            <a:r>
              <a:rPr lang="en-US" b="1" dirty="0" smtClean="0"/>
              <a:t>Or, you may say “I don’t know. Not yet.”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Have you ever been asked “When were you saved?”</a:t>
            </a:r>
          </a:p>
          <a:p>
            <a:pPr lvl="1"/>
            <a:r>
              <a:rPr lang="en-US" b="1" dirty="0" smtClean="0"/>
              <a:t>Many would answer with a set date in the past (“In October of 1980.”)</a:t>
            </a:r>
          </a:p>
          <a:p>
            <a:pPr lvl="1"/>
            <a:r>
              <a:rPr lang="en-US" b="1" dirty="0" smtClean="0"/>
              <a:t>Or, you may be inclined to “wax philosophical” and say that God has done His part in His Son, but is still doing His part in you</a:t>
            </a:r>
          </a:p>
          <a:p>
            <a:pPr lvl="1"/>
            <a:r>
              <a:rPr lang="en-US" b="1" dirty="0" smtClean="0"/>
              <a:t>Or, you may say “I don’t know. Not yet.”</a:t>
            </a:r>
            <a:endParaRPr lang="en-US" b="1" dirty="0" smtClean="0"/>
          </a:p>
          <a:p>
            <a:r>
              <a:rPr lang="es-PR" b="1" dirty="0" smtClean="0"/>
              <a:t>Let’s</a:t>
            </a:r>
            <a:r>
              <a:rPr lang="es-PR" b="1" dirty="0" smtClean="0"/>
              <a:t> look at </a:t>
            </a:r>
            <a:r>
              <a:rPr lang="es-PR" b="1" dirty="0" smtClean="0"/>
              <a:t>this</a:t>
            </a:r>
            <a:r>
              <a:rPr lang="es-PR" b="1" dirty="0" smtClean="0"/>
              <a:t> </a:t>
            </a:r>
            <a:r>
              <a:rPr lang="es-PR" b="1" dirty="0" smtClean="0"/>
              <a:t>tonight</a:t>
            </a:r>
            <a:endParaRPr lang="es-PR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Salvation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</a:t>
            </a:r>
            <a:r>
              <a:rPr lang="en-US" b="1" dirty="0" smtClean="0"/>
              <a:t>the </a:t>
            </a:r>
            <a:r>
              <a:rPr lang="en-US" b="1" dirty="0" smtClean="0"/>
              <a:t>OT, “salvation” </a:t>
            </a:r>
            <a:r>
              <a:rPr lang="en-US" b="1" dirty="0" smtClean="0"/>
              <a:t>sometimes referred to </a:t>
            </a:r>
            <a:endParaRPr lang="en-US" b="1" dirty="0" smtClean="0"/>
          </a:p>
          <a:p>
            <a:pPr lvl="1"/>
            <a:r>
              <a:rPr lang="en-US" b="1" dirty="0" smtClean="0"/>
              <a:t>Deliverance </a:t>
            </a:r>
            <a:r>
              <a:rPr lang="en-US" b="1" dirty="0" smtClean="0"/>
              <a:t>from danger (Jeremiah 15:20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Deliverance </a:t>
            </a:r>
            <a:r>
              <a:rPr lang="en-US" b="1" dirty="0" smtClean="0"/>
              <a:t>of the weak from an oppressor (Psalm </a:t>
            </a:r>
            <a:r>
              <a:rPr lang="en-US" b="1" dirty="0" smtClean="0"/>
              <a:t>35:9-10)</a:t>
            </a:r>
          </a:p>
          <a:p>
            <a:pPr lvl="1"/>
            <a:r>
              <a:rPr lang="en-US" b="1" dirty="0" smtClean="0"/>
              <a:t>D</a:t>
            </a:r>
            <a:r>
              <a:rPr lang="en-US" b="1" dirty="0" smtClean="0"/>
              <a:t>eliverance </a:t>
            </a:r>
            <a:r>
              <a:rPr lang="en-US" b="1" dirty="0" smtClean="0"/>
              <a:t>from a military threat (Exodus 14:13</a:t>
            </a:r>
            <a:r>
              <a:rPr lang="en-US" b="1" dirty="0" smtClean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Salvation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</a:t>
            </a:r>
            <a:r>
              <a:rPr lang="en-US" b="1" dirty="0" smtClean="0"/>
              <a:t>the </a:t>
            </a:r>
            <a:r>
              <a:rPr lang="en-US" b="1" dirty="0" smtClean="0"/>
              <a:t>OT, “salvation” </a:t>
            </a:r>
            <a:r>
              <a:rPr lang="en-US" b="1" dirty="0" smtClean="0"/>
              <a:t>sometimes referred to </a:t>
            </a:r>
            <a:endParaRPr lang="en-US" b="1" dirty="0" smtClean="0"/>
          </a:p>
          <a:p>
            <a:pPr lvl="1"/>
            <a:r>
              <a:rPr lang="en-US" b="1" dirty="0" smtClean="0"/>
              <a:t>Deliverance </a:t>
            </a:r>
            <a:r>
              <a:rPr lang="en-US" b="1" dirty="0" smtClean="0"/>
              <a:t>from danger (Jeremiah 15:20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Deliverance </a:t>
            </a:r>
            <a:r>
              <a:rPr lang="en-US" b="1" dirty="0" smtClean="0"/>
              <a:t>of the weak from an oppressor (Psalm </a:t>
            </a:r>
            <a:r>
              <a:rPr lang="en-US" b="1" dirty="0" smtClean="0"/>
              <a:t>35:9-10)</a:t>
            </a:r>
          </a:p>
          <a:p>
            <a:pPr lvl="1"/>
            <a:r>
              <a:rPr lang="en-US" b="1" dirty="0" smtClean="0"/>
              <a:t>D</a:t>
            </a:r>
            <a:r>
              <a:rPr lang="en-US" b="1" dirty="0" smtClean="0"/>
              <a:t>eliverance </a:t>
            </a:r>
            <a:r>
              <a:rPr lang="en-US" b="1" dirty="0" smtClean="0"/>
              <a:t>from a military threat (Exodus 14:13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But it </a:t>
            </a:r>
            <a:r>
              <a:rPr lang="en-US" b="1" dirty="0" smtClean="0"/>
              <a:t>finds its deepest meaning in the spiritual </a:t>
            </a:r>
            <a:r>
              <a:rPr lang="en-US" b="1" dirty="0" smtClean="0"/>
              <a:t>realm</a:t>
            </a:r>
          </a:p>
          <a:p>
            <a:pPr lvl="1"/>
            <a:r>
              <a:rPr lang="en-US" b="1" dirty="0" smtClean="0"/>
              <a:t>Salvation </a:t>
            </a:r>
            <a:r>
              <a:rPr lang="en-US" b="1" dirty="0" smtClean="0"/>
              <a:t>is deliverance from the grip of </a:t>
            </a:r>
            <a:r>
              <a:rPr lang="en-US" b="1" dirty="0" smtClean="0"/>
              <a:t>sin</a:t>
            </a:r>
          </a:p>
          <a:p>
            <a:pPr lvl="1"/>
            <a:r>
              <a:rPr lang="en-US" b="1" dirty="0" smtClean="0"/>
              <a:t>Everyone </a:t>
            </a:r>
            <a:r>
              <a:rPr lang="en-US" b="1" dirty="0" smtClean="0"/>
              <a:t>has a universal need for </a:t>
            </a:r>
            <a:r>
              <a:rPr lang="en-US" b="1" dirty="0" smtClean="0"/>
              <a:t>salvation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Tenses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talk about the three tenses of salvation (past, present and future</a:t>
            </a:r>
            <a:r>
              <a:rPr lang="en-US" b="1" dirty="0" smtClean="0"/>
              <a:t>)</a:t>
            </a:r>
            <a:endParaRPr lang="es-PR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Tenses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talk about the three tenses of salvation (past, present and future)</a:t>
            </a:r>
            <a:endParaRPr lang="es-PR" b="1" dirty="0" smtClean="0"/>
          </a:p>
          <a:p>
            <a:pPr lvl="1"/>
            <a:r>
              <a:rPr lang="en-US" b="1" dirty="0" smtClean="0"/>
              <a:t>You </a:t>
            </a:r>
            <a:r>
              <a:rPr lang="en-US" b="1" u="sng" dirty="0" smtClean="0"/>
              <a:t>have been</a:t>
            </a:r>
            <a:r>
              <a:rPr lang="en-US" b="1" dirty="0" smtClean="0"/>
              <a:t> </a:t>
            </a:r>
            <a:r>
              <a:rPr lang="en-US" b="1" dirty="0" smtClean="0"/>
              <a:t>saved</a:t>
            </a:r>
          </a:p>
          <a:p>
            <a:pPr lvl="2"/>
            <a:r>
              <a:rPr lang="en-US" b="1" dirty="0" smtClean="0"/>
              <a:t>Ephesians 2:5</a:t>
            </a:r>
          </a:p>
          <a:p>
            <a:pPr lvl="2"/>
            <a:r>
              <a:rPr lang="en-US" b="1" dirty="0" smtClean="0"/>
              <a:t>Titus 3:5</a:t>
            </a:r>
            <a:endParaRPr lang="es-PR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Tenses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talk about the three tenses of salvation (past, present and future)</a:t>
            </a:r>
            <a:endParaRPr lang="es-PR" b="1" dirty="0" smtClean="0"/>
          </a:p>
          <a:p>
            <a:pPr lvl="1"/>
            <a:r>
              <a:rPr lang="en-US" b="1" dirty="0" smtClean="0"/>
              <a:t>You </a:t>
            </a:r>
            <a:r>
              <a:rPr lang="en-US" b="1" u="sng" dirty="0" smtClean="0"/>
              <a:t>have been</a:t>
            </a:r>
            <a:r>
              <a:rPr lang="en-US" b="1" dirty="0" smtClean="0"/>
              <a:t> </a:t>
            </a:r>
            <a:r>
              <a:rPr lang="en-US" b="1" dirty="0" smtClean="0"/>
              <a:t>saved</a:t>
            </a:r>
          </a:p>
          <a:p>
            <a:pPr lvl="2"/>
            <a:r>
              <a:rPr lang="en-US" b="1" dirty="0" smtClean="0"/>
              <a:t>Ephesians 2:5</a:t>
            </a:r>
          </a:p>
          <a:p>
            <a:pPr lvl="2"/>
            <a:r>
              <a:rPr lang="en-US" b="1" dirty="0" smtClean="0"/>
              <a:t>Titus 3:5</a:t>
            </a:r>
            <a:endParaRPr lang="es-PR" b="1" dirty="0" smtClean="0"/>
          </a:p>
          <a:p>
            <a:pPr lvl="1"/>
            <a:r>
              <a:rPr lang="en-US" b="1" dirty="0" smtClean="0"/>
              <a:t>You </a:t>
            </a:r>
            <a:r>
              <a:rPr lang="en-US" b="1" u="sng" dirty="0" smtClean="0"/>
              <a:t>are being</a:t>
            </a:r>
            <a:r>
              <a:rPr lang="en-US" b="1" dirty="0" smtClean="0"/>
              <a:t> </a:t>
            </a:r>
            <a:r>
              <a:rPr lang="en-US" b="1" dirty="0" smtClean="0"/>
              <a:t>saved</a:t>
            </a:r>
          </a:p>
          <a:p>
            <a:pPr lvl="2"/>
            <a:r>
              <a:rPr lang="en-US" b="1" dirty="0" smtClean="0"/>
              <a:t>2 Peter 1:10-11</a:t>
            </a:r>
          </a:p>
          <a:p>
            <a:pPr lvl="2"/>
            <a:r>
              <a:rPr lang="en-US" b="1" dirty="0" smtClean="0"/>
              <a:t>1 Corinthians 15:1-2)</a:t>
            </a:r>
            <a:endParaRPr lang="es-PR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828</Words>
  <Application>Microsoft Office PowerPoint</Application>
  <PresentationFormat>On-screen Show (4:3)</PresentationFormat>
  <Paragraphs>108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“…So Great a Salvation”</vt:lpstr>
      <vt:lpstr>INTRODUCTION</vt:lpstr>
      <vt:lpstr>INTRODUCTION</vt:lpstr>
      <vt:lpstr>INTRODUCTION</vt:lpstr>
      <vt:lpstr>Salvation</vt:lpstr>
      <vt:lpstr>Salvation</vt:lpstr>
      <vt:lpstr>3 Tenses</vt:lpstr>
      <vt:lpstr>3 Tenses</vt:lpstr>
      <vt:lpstr>3 Tenses</vt:lpstr>
      <vt:lpstr>3 Tenses</vt:lpstr>
      <vt:lpstr>Some Related Words</vt:lpstr>
      <vt:lpstr>Some Related Words</vt:lpstr>
      <vt:lpstr>Some Related Words</vt:lpstr>
      <vt:lpstr>More</vt:lpstr>
      <vt:lpstr>More</vt:lpstr>
      <vt:lpstr>A Journey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30</cp:revision>
  <dcterms:created xsi:type="dcterms:W3CDTF">2015-05-30T17:53:26Z</dcterms:created>
  <dcterms:modified xsi:type="dcterms:W3CDTF">2016-08-21T21:41:30Z</dcterms:modified>
</cp:coreProperties>
</file>