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3" r:id="rId4"/>
    <p:sldId id="272" r:id="rId5"/>
    <p:sldId id="275" r:id="rId6"/>
    <p:sldId id="274" r:id="rId7"/>
    <p:sldId id="259" r:id="rId8"/>
    <p:sldId id="267" r:id="rId9"/>
    <p:sldId id="268" r:id="rId10"/>
    <p:sldId id="269" r:id="rId11"/>
    <p:sldId id="260" r:id="rId12"/>
    <p:sldId id="270" r:id="rId13"/>
    <p:sldId id="262" r:id="rId14"/>
    <p:sldId id="276" r:id="rId15"/>
    <p:sldId id="277" r:id="rId16"/>
    <p:sldId id="263" r:id="rId17"/>
    <p:sldId id="279" r:id="rId18"/>
    <p:sldId id="278" r:id="rId19"/>
    <p:sldId id="264" r:id="rId20"/>
    <p:sldId id="281" r:id="rId21"/>
    <p:sldId id="280" r:id="rId22"/>
    <p:sldId id="265" r:id="rId23"/>
    <p:sldId id="271" r:id="rId24"/>
    <p:sldId id="284" r:id="rId25"/>
    <p:sldId id="285" r:id="rId26"/>
    <p:sldId id="28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7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6D9C3-3202-46A3-9B08-57BFF4CCDFEE}" type="datetimeFigureOut">
              <a:rPr lang="en-US" smtClean="0"/>
              <a:pPr/>
              <a:t>7/31/2016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A4CD-2BB9-4B41-B8A8-0F07521281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6D9C3-3202-46A3-9B08-57BFF4CCDFEE}" type="datetimeFigureOut">
              <a:rPr lang="en-US" smtClean="0"/>
              <a:pPr/>
              <a:t>7/31/2016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A4CD-2BB9-4B41-B8A8-0F07521281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6D9C3-3202-46A3-9B08-57BFF4CCDFEE}" type="datetimeFigureOut">
              <a:rPr lang="en-US" smtClean="0"/>
              <a:pPr/>
              <a:t>7/31/2016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A4CD-2BB9-4B41-B8A8-0F07521281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6D9C3-3202-46A3-9B08-57BFF4CCDFEE}" type="datetimeFigureOut">
              <a:rPr lang="en-US" smtClean="0"/>
              <a:pPr/>
              <a:t>7/31/2016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A4CD-2BB9-4B41-B8A8-0F07521281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6D9C3-3202-46A3-9B08-57BFF4CCDFEE}" type="datetimeFigureOut">
              <a:rPr lang="en-US" smtClean="0"/>
              <a:pPr/>
              <a:t>7/31/2016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A4CD-2BB9-4B41-B8A8-0F07521281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6D9C3-3202-46A3-9B08-57BFF4CCDFEE}" type="datetimeFigureOut">
              <a:rPr lang="en-US" smtClean="0"/>
              <a:pPr/>
              <a:t>7/31/2016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A4CD-2BB9-4B41-B8A8-0F07521281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6D9C3-3202-46A3-9B08-57BFF4CCDFEE}" type="datetimeFigureOut">
              <a:rPr lang="en-US" smtClean="0"/>
              <a:pPr/>
              <a:t>7/31/2016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A4CD-2BB9-4B41-B8A8-0F07521281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6D9C3-3202-46A3-9B08-57BFF4CCDFEE}" type="datetimeFigureOut">
              <a:rPr lang="en-US" smtClean="0"/>
              <a:pPr/>
              <a:t>7/31/2016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A4CD-2BB9-4B41-B8A8-0F07521281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6D9C3-3202-46A3-9B08-57BFF4CCDFEE}" type="datetimeFigureOut">
              <a:rPr lang="en-US" smtClean="0"/>
              <a:pPr/>
              <a:t>7/31/2016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A4CD-2BB9-4B41-B8A8-0F07521281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6D9C3-3202-46A3-9B08-57BFF4CCDFEE}" type="datetimeFigureOut">
              <a:rPr lang="en-US" smtClean="0"/>
              <a:pPr/>
              <a:t>7/31/2016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A4CD-2BB9-4B41-B8A8-0F07521281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6D9C3-3202-46A3-9B08-57BFF4CCDFEE}" type="datetimeFigureOut">
              <a:rPr lang="en-US" smtClean="0"/>
              <a:pPr/>
              <a:t>7/31/2016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A4CD-2BB9-4B41-B8A8-0F07521281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6D9C3-3202-46A3-9B08-57BFF4CCDFEE}" type="datetimeFigureOut">
              <a:rPr lang="en-US" smtClean="0"/>
              <a:pPr/>
              <a:t>7/31/2016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1A4CD-2BB9-4B41-B8A8-0F07521281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oul_food_pyramid_revisedwithtype.jpg"/>
          <p:cNvPicPr>
            <a:picLocks noChangeAspect="1"/>
          </p:cNvPicPr>
          <p:nvPr/>
        </p:nvPicPr>
        <p:blipFill>
          <a:blip r:embed="rId2" cstate="print"/>
          <a:srcRect b="15556"/>
          <a:stretch>
            <a:fillRect/>
          </a:stretch>
        </p:blipFill>
        <p:spPr>
          <a:xfrm>
            <a:off x="691816" y="0"/>
            <a:ext cx="7994984" cy="67513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954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B to B – Real Soul Food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2895600" cy="17526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John 6:31-35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OBSERVATIONS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did not feed the multitude Himself.  </a:t>
            </a:r>
          </a:p>
          <a:p>
            <a:pPr lvl="1"/>
            <a:r>
              <a:rPr lang="en-US" b="1" dirty="0" smtClean="0"/>
              <a:t>He performed the miracle and had His disciples pass out the food.  </a:t>
            </a:r>
          </a:p>
          <a:p>
            <a:pPr lvl="1"/>
            <a:r>
              <a:rPr lang="en-US" b="1" dirty="0" smtClean="0"/>
              <a:t>That is still the plan today (Matthew 28:18-20)</a:t>
            </a:r>
          </a:p>
          <a:p>
            <a:r>
              <a:rPr lang="en-US" b="1" dirty="0" smtClean="0"/>
              <a:t>V27 – </a:t>
            </a:r>
          </a:p>
          <a:p>
            <a:pPr lvl="1"/>
            <a:r>
              <a:rPr lang="en-US" b="1" dirty="0" smtClean="0"/>
              <a:t>An ellipsis “not </a:t>
            </a:r>
            <a:r>
              <a:rPr lang="en-US" b="1" i="1" dirty="0" smtClean="0"/>
              <a:t>only</a:t>
            </a:r>
            <a:r>
              <a:rPr lang="en-US" b="1" dirty="0" smtClean="0"/>
              <a:t>, … but </a:t>
            </a:r>
            <a:r>
              <a:rPr lang="en-US" b="1" i="1" dirty="0" smtClean="0"/>
              <a:t>more so</a:t>
            </a:r>
            <a:r>
              <a:rPr lang="en-US" b="1" dirty="0" smtClean="0"/>
              <a:t>”</a:t>
            </a:r>
          </a:p>
          <a:p>
            <a:pPr lvl="2"/>
            <a:r>
              <a:rPr lang="en-US" b="1" dirty="0" smtClean="0"/>
              <a:t>1 Timothy 5:8; 2 Thessalonians 3:10</a:t>
            </a:r>
          </a:p>
          <a:p>
            <a:pPr lvl="1"/>
            <a:r>
              <a:rPr lang="en-US" b="1" dirty="0" smtClean="0"/>
              <a:t>“Choose the best” principle</a:t>
            </a:r>
          </a:p>
          <a:p>
            <a:pPr lvl="2"/>
            <a:r>
              <a:rPr lang="en-US" b="1" dirty="0" smtClean="0"/>
              <a:t>Mary and Martha (Luke 10:38-42)</a:t>
            </a:r>
          </a:p>
          <a:p>
            <a:pPr lvl="1"/>
            <a:r>
              <a:rPr lang="en-US" b="1" dirty="0" smtClean="0"/>
              <a:t>Luke 8:55 – Jairus’ daughter – …feed her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EARTHLY FOOD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It</a:t>
            </a:r>
          </a:p>
          <a:p>
            <a:pPr lvl="1"/>
            <a:r>
              <a:rPr lang="en-US" b="1" dirty="0" smtClean="0"/>
              <a:t>…soon perishes – even with modern refrigeration and preservatives</a:t>
            </a:r>
          </a:p>
          <a:p>
            <a:pPr lvl="1"/>
            <a:r>
              <a:rPr lang="en-US" b="1" dirty="0" smtClean="0"/>
              <a:t>…fails to satisfy – soon you are hungry again</a:t>
            </a:r>
          </a:p>
          <a:p>
            <a:pPr lvl="1"/>
            <a:r>
              <a:rPr lang="en-US" b="1" dirty="0" smtClean="0"/>
              <a:t>…is transitory – soon eliminated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EARTHLY FOOD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It</a:t>
            </a:r>
          </a:p>
          <a:p>
            <a:pPr lvl="1"/>
            <a:r>
              <a:rPr lang="en-US" b="1" dirty="0" smtClean="0"/>
              <a:t>…soon perishes – even with modern refrigeration and preservatives</a:t>
            </a:r>
          </a:p>
          <a:p>
            <a:pPr lvl="1"/>
            <a:r>
              <a:rPr lang="en-US" b="1" dirty="0" smtClean="0"/>
              <a:t>…fails to satisfy – soon you are hungry again</a:t>
            </a:r>
          </a:p>
          <a:p>
            <a:pPr lvl="1"/>
            <a:r>
              <a:rPr lang="en-US" b="1" dirty="0" smtClean="0"/>
              <a:t>…is transitory – soon eliminated</a:t>
            </a:r>
          </a:p>
          <a:p>
            <a:r>
              <a:rPr lang="en-US" b="1" dirty="0" smtClean="0"/>
              <a:t>Figuratively, it is like…</a:t>
            </a:r>
          </a:p>
          <a:p>
            <a:pPr lvl="1"/>
            <a:r>
              <a:rPr lang="en-US" b="1" dirty="0" smtClean="0"/>
              <a:t>Earthly wisdom</a:t>
            </a:r>
          </a:p>
          <a:p>
            <a:pPr lvl="1"/>
            <a:r>
              <a:rPr lang="en-US" b="1" dirty="0" smtClean="0"/>
              <a:t>Worldly pleasures</a:t>
            </a:r>
          </a:p>
          <a:p>
            <a:pPr lvl="1"/>
            <a:r>
              <a:rPr lang="en-US" b="1" dirty="0" smtClean="0"/>
              <a:t>Wealth (Mammon)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EARTHLY FOOD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It should not be our focus, or priority, in life</a:t>
            </a:r>
          </a:p>
          <a:p>
            <a:pPr lvl="1"/>
            <a:r>
              <a:rPr lang="en-US" b="1" dirty="0" smtClean="0"/>
              <a:t>Matthew 6:33 – Seek first…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EARTHLY FOOD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It should not be our focus, or priority, in life</a:t>
            </a:r>
          </a:p>
          <a:p>
            <a:pPr lvl="1"/>
            <a:r>
              <a:rPr lang="en-US" b="1" dirty="0" smtClean="0"/>
              <a:t>Matthew 6:33 – Seek first…</a:t>
            </a:r>
          </a:p>
          <a:p>
            <a:pPr lvl="1"/>
            <a:r>
              <a:rPr lang="en-US" b="1" dirty="0" smtClean="0"/>
              <a:t>The accumulation of it may occupy too much of our time. (Luke 12:16-21)</a:t>
            </a:r>
          </a:p>
          <a:p>
            <a:pPr lvl="1"/>
            <a:r>
              <a:rPr lang="en-US" b="1" dirty="0" smtClean="0"/>
              <a:t>Gluttony is a sin (Philippians 3:19)</a:t>
            </a:r>
          </a:p>
          <a:p>
            <a:pPr lvl="1"/>
            <a:r>
              <a:rPr lang="en-US" b="1" dirty="0" smtClean="0"/>
              <a:t>It has no spiritual benefits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EARTHLY FOOD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It should not be our focus, or priority, in life</a:t>
            </a:r>
          </a:p>
          <a:p>
            <a:pPr lvl="1"/>
            <a:r>
              <a:rPr lang="en-US" b="1" dirty="0" smtClean="0"/>
              <a:t>Matthew 6:33 – Seek first…</a:t>
            </a:r>
          </a:p>
          <a:p>
            <a:pPr lvl="1"/>
            <a:r>
              <a:rPr lang="en-US" b="1" dirty="0" smtClean="0"/>
              <a:t>The accumulation of it may occupy too much of our time. (Luke 12:16-21)</a:t>
            </a:r>
          </a:p>
          <a:p>
            <a:pPr lvl="1"/>
            <a:r>
              <a:rPr lang="en-US" b="1" dirty="0" smtClean="0"/>
              <a:t>Gluttony is a sin (Philippians 3:19)</a:t>
            </a:r>
          </a:p>
          <a:p>
            <a:pPr lvl="1"/>
            <a:r>
              <a:rPr lang="en-US" b="1" dirty="0" smtClean="0"/>
              <a:t>It has no spiritual benefits</a:t>
            </a:r>
          </a:p>
          <a:p>
            <a:r>
              <a:rPr lang="en-US" b="1" dirty="0" smtClean="0"/>
              <a:t>Rather, our focus and energy should be on…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FOOD WHICH ENDURES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95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 </a:t>
            </a:r>
            <a:r>
              <a:rPr lang="en-US" sz="3600" b="1" u="sng" dirty="0" smtClean="0"/>
              <a:t>word</a:t>
            </a:r>
            <a:r>
              <a:rPr lang="en-US" sz="3600" b="1" dirty="0" smtClean="0"/>
              <a:t> of God (other Bible passages)</a:t>
            </a:r>
          </a:p>
          <a:p>
            <a:pPr lvl="1"/>
            <a:r>
              <a:rPr lang="en-US" sz="3200" b="1" dirty="0" smtClean="0"/>
              <a:t>Job 23:12 – “…more than…necessary food.”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FOOD WHICH ENDURES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95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 </a:t>
            </a:r>
            <a:r>
              <a:rPr lang="en-US" sz="3600" b="1" u="sng" dirty="0" smtClean="0"/>
              <a:t>word</a:t>
            </a:r>
            <a:r>
              <a:rPr lang="en-US" sz="3600" b="1" dirty="0" smtClean="0"/>
              <a:t> of God (other Bible passages)</a:t>
            </a:r>
          </a:p>
          <a:p>
            <a:pPr lvl="1"/>
            <a:r>
              <a:rPr lang="en-US" sz="3200" b="1" dirty="0" smtClean="0"/>
              <a:t>Job 23:12 – “…more than…necessary food.”</a:t>
            </a:r>
          </a:p>
          <a:p>
            <a:pPr lvl="1"/>
            <a:r>
              <a:rPr lang="en-US" sz="3200" b="1" dirty="0" smtClean="0"/>
              <a:t>Psalm 19:10 – Sweeter than the honeycomb</a:t>
            </a:r>
          </a:p>
          <a:p>
            <a:pPr lvl="1"/>
            <a:r>
              <a:rPr lang="en-US" sz="3200" b="1" dirty="0" smtClean="0"/>
              <a:t>Jeremiah 15:16 – Joy and delight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FOOD WHICH ENDURES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95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 </a:t>
            </a:r>
            <a:r>
              <a:rPr lang="en-US" sz="3600" b="1" u="sng" dirty="0" smtClean="0"/>
              <a:t>word</a:t>
            </a:r>
            <a:r>
              <a:rPr lang="en-US" sz="3600" b="1" dirty="0" smtClean="0"/>
              <a:t> of God (other Bible passages)</a:t>
            </a:r>
          </a:p>
          <a:p>
            <a:pPr lvl="1"/>
            <a:r>
              <a:rPr lang="en-US" sz="3200" b="1" dirty="0" smtClean="0"/>
              <a:t>Job 23:12 – “…more than…necessary food.”</a:t>
            </a:r>
          </a:p>
          <a:p>
            <a:pPr lvl="1"/>
            <a:r>
              <a:rPr lang="en-US" sz="3200" b="1" dirty="0" smtClean="0"/>
              <a:t>Psalm 19:10 – Sweeter than the honeycomb</a:t>
            </a:r>
          </a:p>
          <a:p>
            <a:pPr lvl="1"/>
            <a:r>
              <a:rPr lang="en-US" sz="3200" b="1" dirty="0" smtClean="0"/>
              <a:t>Jeremiah 15:16 – Joy and delight</a:t>
            </a:r>
          </a:p>
          <a:p>
            <a:pPr lvl="1"/>
            <a:r>
              <a:rPr lang="en-US" sz="3200" b="1" dirty="0" smtClean="0"/>
              <a:t>Matthew 4:4 – Not by bread alone</a:t>
            </a:r>
          </a:p>
          <a:p>
            <a:pPr lvl="1"/>
            <a:r>
              <a:rPr lang="en-US" sz="3200" b="1" dirty="0" smtClean="0"/>
              <a:t>1 Peter 1:22-25 – Born again</a:t>
            </a:r>
          </a:p>
          <a:p>
            <a:pPr lvl="2"/>
            <a:r>
              <a:rPr lang="en-US" b="1" dirty="0" smtClean="0"/>
              <a:t>2:2 – milk</a:t>
            </a:r>
          </a:p>
          <a:p>
            <a:pPr lvl="2"/>
            <a:r>
              <a:rPr lang="en-US" b="1" dirty="0" smtClean="0"/>
              <a:t>1 Corinthians 3:2; Hebrews 5:12 – milk/solid food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FOOD WHICH ENDURES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The </a:t>
            </a:r>
            <a:r>
              <a:rPr lang="en-US" sz="3600" b="1" u="sng" dirty="0" smtClean="0"/>
              <a:t>Word</a:t>
            </a:r>
            <a:r>
              <a:rPr lang="en-US" sz="3600" b="1" dirty="0" smtClean="0"/>
              <a:t> of God (immediate context)</a:t>
            </a:r>
          </a:p>
          <a:p>
            <a:pPr lvl="1"/>
            <a:r>
              <a:rPr lang="en-US" sz="3200" b="1" dirty="0" smtClean="0"/>
              <a:t>Jesus Himself</a:t>
            </a:r>
          </a:p>
          <a:p>
            <a:pPr lvl="1"/>
            <a:r>
              <a:rPr lang="en-US" sz="3200" b="1" dirty="0" smtClean="0"/>
              <a:t>John 1:1, 14, 18 – Logos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Food is necessary for survival</a:t>
            </a:r>
          </a:p>
          <a:p>
            <a:pPr lvl="1"/>
            <a:r>
              <a:rPr lang="en-US" b="1" dirty="0" smtClean="0"/>
              <a:t>A God-given, primal urge</a:t>
            </a:r>
          </a:p>
          <a:p>
            <a:pPr lvl="1"/>
            <a:r>
              <a:rPr lang="en-US" b="1" dirty="0" smtClean="0"/>
              <a:t>Not just survival, but good health</a:t>
            </a:r>
          </a:p>
          <a:p>
            <a:pPr lvl="1"/>
            <a:r>
              <a:rPr lang="en-US" b="1" dirty="0" smtClean="0"/>
              <a:t>In America, our dilemma is too much food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FOOD WHICH ENDURES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The </a:t>
            </a:r>
            <a:r>
              <a:rPr lang="en-US" sz="3600" b="1" u="sng" dirty="0" smtClean="0"/>
              <a:t>Word</a:t>
            </a:r>
            <a:r>
              <a:rPr lang="en-US" sz="3600" b="1" dirty="0" smtClean="0"/>
              <a:t> of God (immediate context)</a:t>
            </a:r>
          </a:p>
          <a:p>
            <a:pPr lvl="1"/>
            <a:r>
              <a:rPr lang="en-US" sz="3200" b="1" dirty="0" smtClean="0"/>
              <a:t>Jesus Himself</a:t>
            </a:r>
          </a:p>
          <a:p>
            <a:pPr lvl="1"/>
            <a:r>
              <a:rPr lang="en-US" sz="3200" b="1" dirty="0" smtClean="0"/>
              <a:t>John 1:1, 14, 18 – Logos</a:t>
            </a:r>
          </a:p>
          <a:p>
            <a:pPr lvl="1"/>
            <a:r>
              <a:rPr lang="en-US" sz="3200" b="1" dirty="0" smtClean="0"/>
              <a:t>John 6:31-35 – compared to Manna</a:t>
            </a:r>
          </a:p>
          <a:p>
            <a:pPr lvl="1"/>
            <a:r>
              <a:rPr lang="en-US" sz="3200" b="1" dirty="0" smtClean="0"/>
              <a:t>John 6:48-58 – Eternal life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FOOD WHICH ENDURES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The </a:t>
            </a:r>
            <a:r>
              <a:rPr lang="en-US" sz="3600" b="1" u="sng" dirty="0" smtClean="0"/>
              <a:t>Word</a:t>
            </a:r>
            <a:r>
              <a:rPr lang="en-US" sz="3600" b="1" dirty="0" smtClean="0"/>
              <a:t> of God (immediate context)</a:t>
            </a:r>
          </a:p>
          <a:p>
            <a:pPr lvl="1"/>
            <a:r>
              <a:rPr lang="en-US" sz="3200" b="1" dirty="0" smtClean="0"/>
              <a:t>Jesus Himself</a:t>
            </a:r>
          </a:p>
          <a:p>
            <a:pPr lvl="1"/>
            <a:r>
              <a:rPr lang="en-US" sz="3200" b="1" dirty="0" smtClean="0"/>
              <a:t>John 1:1, 14, 18 – Logos</a:t>
            </a:r>
          </a:p>
          <a:p>
            <a:pPr lvl="1"/>
            <a:r>
              <a:rPr lang="en-US" sz="3200" b="1" dirty="0" smtClean="0"/>
              <a:t>John 6:31-35 – compared to Manna</a:t>
            </a:r>
          </a:p>
          <a:p>
            <a:pPr lvl="1"/>
            <a:r>
              <a:rPr lang="en-US" sz="3200" b="1" dirty="0" smtClean="0"/>
              <a:t>John 6:48-58 – Eternal life</a:t>
            </a:r>
          </a:p>
          <a:p>
            <a:pPr lvl="1"/>
            <a:r>
              <a:rPr lang="en-US" sz="3200" b="1" dirty="0" smtClean="0"/>
              <a:t>John 4:7-15 – Samaritan woman (water)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LABOR FOR THIS FOOD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must </a:t>
            </a:r>
            <a:r>
              <a:rPr lang="en-US" b="1" u="sng" dirty="0" smtClean="0"/>
              <a:t>strive</a:t>
            </a:r>
            <a:r>
              <a:rPr lang="en-US" b="1" dirty="0" smtClean="0"/>
              <a:t> to:</a:t>
            </a:r>
          </a:p>
          <a:p>
            <a:pPr lvl="1"/>
            <a:r>
              <a:rPr lang="en-US" b="1" dirty="0" smtClean="0"/>
              <a:t>Know Him – John 17:1-3</a:t>
            </a:r>
          </a:p>
          <a:p>
            <a:pPr lvl="1"/>
            <a:r>
              <a:rPr lang="en-US" b="1" dirty="0" smtClean="0"/>
              <a:t>Believe in Him – 6:28-29, 40</a:t>
            </a:r>
          </a:p>
          <a:p>
            <a:pPr lvl="1"/>
            <a:r>
              <a:rPr lang="en-US" b="1" dirty="0" smtClean="0"/>
              <a:t>Follow Him – 6:66-69</a:t>
            </a:r>
          </a:p>
          <a:p>
            <a:pPr lvl="1"/>
            <a:r>
              <a:rPr lang="en-US" b="1" dirty="0" smtClean="0"/>
              <a:t>Obey Him – Hebrews 5:9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LABOR FOR THIS FOOD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must </a:t>
            </a:r>
            <a:r>
              <a:rPr lang="en-US" b="1" u="sng" dirty="0" smtClean="0"/>
              <a:t>strive</a:t>
            </a:r>
            <a:r>
              <a:rPr lang="en-US" b="1" dirty="0" smtClean="0"/>
              <a:t> to:</a:t>
            </a:r>
          </a:p>
          <a:p>
            <a:pPr lvl="1"/>
            <a:r>
              <a:rPr lang="en-US" b="1" dirty="0" smtClean="0"/>
              <a:t>Know Him – John 17:1-3</a:t>
            </a:r>
          </a:p>
          <a:p>
            <a:pPr lvl="1"/>
            <a:r>
              <a:rPr lang="en-US" b="1" dirty="0" smtClean="0"/>
              <a:t>Believe in Him – 6:28-29, 40</a:t>
            </a:r>
          </a:p>
          <a:p>
            <a:pPr lvl="1"/>
            <a:r>
              <a:rPr lang="en-US" b="1" dirty="0" smtClean="0"/>
              <a:t>Follow Him – 6:66-69</a:t>
            </a:r>
          </a:p>
          <a:p>
            <a:pPr lvl="1"/>
            <a:r>
              <a:rPr lang="en-US" b="1" dirty="0" smtClean="0"/>
              <a:t>Obey Him – Hebrews 5:9</a:t>
            </a:r>
          </a:p>
          <a:p>
            <a:pPr lvl="1"/>
            <a:r>
              <a:rPr lang="en-US" b="1" dirty="0" smtClean="0"/>
              <a:t>Philippians 3:7-14 – Paul’s admonition</a:t>
            </a:r>
          </a:p>
          <a:p>
            <a:pPr lvl="1"/>
            <a:r>
              <a:rPr lang="en-US" b="1" dirty="0" smtClean="0"/>
              <a:t>1 Peter 1:8-9 – Peter’s exhortation</a:t>
            </a:r>
            <a:endParaRPr lang="en-US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Isaiah 55:1-4:</a:t>
            </a:r>
          </a:p>
          <a:p>
            <a:pPr lvl="1"/>
            <a:r>
              <a:rPr lang="en-US" b="1" baseline="30000" dirty="0" smtClean="0"/>
              <a:t>1</a:t>
            </a:r>
            <a:r>
              <a:rPr lang="en-US" b="1" dirty="0" smtClean="0"/>
              <a:t>"Ho! Every one who thirsts, come to the waters;</a:t>
            </a:r>
            <a:br>
              <a:rPr lang="en-US" b="1" dirty="0" smtClean="0"/>
            </a:br>
            <a:r>
              <a:rPr lang="en-US" b="1" dirty="0" smtClean="0"/>
              <a:t>   And you who have no money come, buy and eat </a:t>
            </a:r>
            <a:br>
              <a:rPr lang="en-US" b="1" dirty="0" smtClean="0"/>
            </a:br>
            <a:r>
              <a:rPr lang="en-US" b="1" dirty="0" smtClean="0"/>
              <a:t>   Come, buy wine and milk</a:t>
            </a:r>
            <a:br>
              <a:rPr lang="en-US" b="1" dirty="0" smtClean="0"/>
            </a:br>
            <a:r>
              <a:rPr lang="en-US" b="1" dirty="0" smtClean="0"/>
              <a:t>   Without money and without cost</a:t>
            </a:r>
          </a:p>
          <a:p>
            <a:pPr lvl="1"/>
            <a:r>
              <a:rPr lang="en-US" b="1" baseline="30000" dirty="0" smtClean="0"/>
              <a:t>2</a:t>
            </a:r>
            <a:r>
              <a:rPr lang="en-US" b="1" dirty="0" smtClean="0"/>
              <a:t>"Why do you spend money for what is not bread,</a:t>
            </a:r>
            <a:br>
              <a:rPr lang="en-US" b="1" dirty="0" smtClean="0"/>
            </a:br>
            <a:r>
              <a:rPr lang="en-US" b="1" dirty="0" smtClean="0"/>
              <a:t>    And your wages for what does not satisfy?</a:t>
            </a:r>
            <a:br>
              <a:rPr lang="en-US" b="1" dirty="0" smtClean="0"/>
            </a:br>
            <a:r>
              <a:rPr lang="en-US" b="1" dirty="0" smtClean="0"/>
              <a:t>    Listen carefully to Me, and eat what is good,</a:t>
            </a:r>
            <a:br>
              <a:rPr lang="en-US" b="1" dirty="0" smtClean="0"/>
            </a:br>
            <a:r>
              <a:rPr lang="en-US" b="1" dirty="0" smtClean="0"/>
              <a:t>    And delight yourself in abundance</a:t>
            </a:r>
            <a:r>
              <a:rPr lang="en-US" b="1" dirty="0" smtClean="0"/>
              <a:t>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Isaiah 55:1-4:</a:t>
            </a:r>
          </a:p>
          <a:p>
            <a:pPr lvl="1"/>
            <a:r>
              <a:rPr lang="en-US" b="1" baseline="30000" dirty="0" smtClean="0"/>
              <a:t>3</a:t>
            </a:r>
            <a:r>
              <a:rPr lang="en-US" b="1" dirty="0" smtClean="0"/>
              <a:t>”Incline your ear and come to Me </a:t>
            </a:r>
            <a:br>
              <a:rPr lang="en-US" b="1" dirty="0" smtClean="0"/>
            </a:br>
            <a:r>
              <a:rPr lang="en-US" b="1" dirty="0" smtClean="0"/>
              <a:t>   Listen, that you may live;</a:t>
            </a:r>
            <a:br>
              <a:rPr lang="en-US" b="1" dirty="0" smtClean="0"/>
            </a:br>
            <a:r>
              <a:rPr lang="en-US" b="1" dirty="0" smtClean="0"/>
              <a:t>   And I will make an everlasting covenant with you,</a:t>
            </a:r>
            <a:br>
              <a:rPr lang="en-US" b="1" dirty="0" smtClean="0"/>
            </a:br>
            <a:r>
              <a:rPr lang="en-US" b="1" dirty="0" smtClean="0"/>
              <a:t>   According to the faithful mercies shown to David. </a:t>
            </a:r>
          </a:p>
          <a:p>
            <a:pPr lvl="1"/>
            <a:r>
              <a:rPr lang="en-US" b="1" baseline="30000" dirty="0" smtClean="0"/>
              <a:t>4</a:t>
            </a:r>
            <a:r>
              <a:rPr lang="en-US" b="1" dirty="0" smtClean="0"/>
              <a:t>"Behold, I have made him a witness to the peoples,</a:t>
            </a:r>
            <a:br>
              <a:rPr lang="en-US" b="1" dirty="0" smtClean="0"/>
            </a:br>
            <a:r>
              <a:rPr lang="en-US" b="1" dirty="0" smtClean="0"/>
              <a:t>   A leader and commander for the peoples.</a:t>
            </a:r>
          </a:p>
          <a:p>
            <a:pPr lvl="1"/>
            <a:endParaRPr lang="en-US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Food is necessary for survival</a:t>
            </a:r>
          </a:p>
          <a:p>
            <a:pPr lvl="1"/>
            <a:r>
              <a:rPr lang="en-US" b="1" dirty="0" smtClean="0"/>
              <a:t>A God-given, primal urge</a:t>
            </a:r>
          </a:p>
          <a:p>
            <a:pPr lvl="1"/>
            <a:r>
              <a:rPr lang="en-US" b="1" dirty="0" smtClean="0"/>
              <a:t>Not just survival, but good health</a:t>
            </a:r>
          </a:p>
          <a:p>
            <a:pPr lvl="1"/>
            <a:r>
              <a:rPr lang="en-US" b="1" dirty="0" smtClean="0"/>
              <a:t>In America, our dilemma is too much food</a:t>
            </a:r>
          </a:p>
          <a:p>
            <a:r>
              <a:rPr lang="en-US" b="1" dirty="0" smtClean="0"/>
              <a:t>Spiritually, we must also be fed</a:t>
            </a:r>
          </a:p>
          <a:p>
            <a:pPr lvl="1"/>
            <a:r>
              <a:rPr lang="en-US" b="1" dirty="0" smtClean="0"/>
              <a:t>God makes this analogy</a:t>
            </a:r>
          </a:p>
          <a:p>
            <a:pPr lvl="1"/>
            <a:r>
              <a:rPr lang="en-US" b="1" dirty="0" smtClean="0"/>
              <a:t>Most people are aware of it</a:t>
            </a:r>
          </a:p>
          <a:p>
            <a:pPr lvl="1"/>
            <a:r>
              <a:rPr lang="en-US" b="1" dirty="0" smtClean="0"/>
              <a:t>Yet, there is a disconnect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V1-13 – Jesus feeds 5000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V1-13 – Jesus feeds 5000</a:t>
            </a:r>
          </a:p>
          <a:p>
            <a:r>
              <a:rPr lang="en-US" b="1" dirty="0" smtClean="0"/>
              <a:t>V14 – Many now believed Him to be The Prophet of Deuteronomy 18:15</a:t>
            </a:r>
          </a:p>
          <a:p>
            <a:r>
              <a:rPr lang="en-US" b="1" dirty="0" smtClean="0"/>
              <a:t>V15 – Some wanted to take Him by force and make Him king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V1-13 – Jesus feeds 5000</a:t>
            </a:r>
          </a:p>
          <a:p>
            <a:r>
              <a:rPr lang="en-US" b="1" dirty="0" smtClean="0"/>
              <a:t>V14 – Many now believed Him to be The Prophet of Deuteronomy 18:15</a:t>
            </a:r>
          </a:p>
          <a:p>
            <a:r>
              <a:rPr lang="en-US" b="1" dirty="0" smtClean="0"/>
              <a:t>V15 – Some wanted to take Him by force and make Him king</a:t>
            </a:r>
          </a:p>
          <a:p>
            <a:r>
              <a:rPr lang="en-US" b="1" dirty="0" smtClean="0"/>
              <a:t>V16-25 – Disciples leave in a boat, Jesus comes to them, walking on water.  People find Him the next day.  (Compare 2:23-25)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OBSERVATIONS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did not feed the multitude Himself.  </a:t>
            </a:r>
          </a:p>
          <a:p>
            <a:pPr lvl="1"/>
            <a:r>
              <a:rPr lang="en-US" b="1" dirty="0" smtClean="0"/>
              <a:t>He performed the miracle and had His disciples pass out the food.  </a:t>
            </a:r>
          </a:p>
          <a:p>
            <a:pPr lvl="1"/>
            <a:r>
              <a:rPr lang="en-US" b="1" dirty="0" smtClean="0"/>
              <a:t>That is still the plan today (Matthew 28:18-20)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OBSERVATIONS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did not feed the multitude Himself.  </a:t>
            </a:r>
          </a:p>
          <a:p>
            <a:pPr lvl="1"/>
            <a:r>
              <a:rPr lang="en-US" b="1" dirty="0" smtClean="0"/>
              <a:t>He performed the miracle and had His disciples pass out the food.  </a:t>
            </a:r>
          </a:p>
          <a:p>
            <a:pPr lvl="1"/>
            <a:r>
              <a:rPr lang="en-US" b="1" dirty="0" smtClean="0"/>
              <a:t>That is still the plan today (Matthew 28:18-20)</a:t>
            </a:r>
          </a:p>
          <a:p>
            <a:r>
              <a:rPr lang="en-US" b="1" dirty="0" smtClean="0"/>
              <a:t>V27 – </a:t>
            </a:r>
          </a:p>
          <a:p>
            <a:pPr lvl="1"/>
            <a:r>
              <a:rPr lang="en-US" b="1" dirty="0" smtClean="0"/>
              <a:t>An ellipsis “not </a:t>
            </a:r>
            <a:r>
              <a:rPr lang="en-US" b="1" i="1" dirty="0" smtClean="0"/>
              <a:t>only</a:t>
            </a:r>
            <a:r>
              <a:rPr lang="en-US" b="1" dirty="0" smtClean="0"/>
              <a:t>, … but </a:t>
            </a:r>
            <a:r>
              <a:rPr lang="en-US" b="1" i="1" dirty="0" smtClean="0"/>
              <a:t>more so</a:t>
            </a:r>
            <a:r>
              <a:rPr lang="en-US" b="1" dirty="0" smtClean="0"/>
              <a:t>”</a:t>
            </a:r>
          </a:p>
          <a:p>
            <a:pPr lvl="2"/>
            <a:r>
              <a:rPr lang="en-US" b="1" dirty="0" smtClean="0"/>
              <a:t>1 Timothy 5:8; 2 Thessalonians 3:10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OBSERVATIONS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did not feed the multitude Himself.  </a:t>
            </a:r>
          </a:p>
          <a:p>
            <a:pPr lvl="1"/>
            <a:r>
              <a:rPr lang="en-US" b="1" dirty="0" smtClean="0"/>
              <a:t>He performed the miracle and had His disciples pass out the food.  </a:t>
            </a:r>
          </a:p>
          <a:p>
            <a:pPr lvl="1"/>
            <a:r>
              <a:rPr lang="en-US" b="1" dirty="0" smtClean="0"/>
              <a:t>That is still the plan today (Matthew 28:18-20)</a:t>
            </a:r>
          </a:p>
          <a:p>
            <a:r>
              <a:rPr lang="en-US" b="1" dirty="0" smtClean="0"/>
              <a:t>V27 – </a:t>
            </a:r>
          </a:p>
          <a:p>
            <a:pPr lvl="1"/>
            <a:r>
              <a:rPr lang="en-US" b="1" dirty="0" smtClean="0"/>
              <a:t>An ellipsis “not </a:t>
            </a:r>
            <a:r>
              <a:rPr lang="en-US" b="1" i="1" dirty="0" smtClean="0"/>
              <a:t>only</a:t>
            </a:r>
            <a:r>
              <a:rPr lang="en-US" b="1" dirty="0" smtClean="0"/>
              <a:t>, … but </a:t>
            </a:r>
            <a:r>
              <a:rPr lang="en-US" b="1" i="1" dirty="0" smtClean="0"/>
              <a:t>more so</a:t>
            </a:r>
            <a:r>
              <a:rPr lang="en-US" b="1" dirty="0" smtClean="0"/>
              <a:t>”</a:t>
            </a:r>
          </a:p>
          <a:p>
            <a:pPr lvl="2"/>
            <a:r>
              <a:rPr lang="en-US" b="1" dirty="0" smtClean="0"/>
              <a:t>1 Timothy 5:8; 2 Thessalonians 3:10</a:t>
            </a:r>
          </a:p>
          <a:p>
            <a:pPr lvl="1"/>
            <a:r>
              <a:rPr lang="en-US" b="1" dirty="0" smtClean="0"/>
              <a:t>“Choose the best” principle</a:t>
            </a:r>
          </a:p>
          <a:p>
            <a:pPr lvl="2"/>
            <a:r>
              <a:rPr lang="en-US" b="1" dirty="0" smtClean="0"/>
              <a:t>Mary and Martha (Luke 10:38-42)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945</Words>
  <Application>Microsoft Office PowerPoint</Application>
  <PresentationFormat>On-screen Show (4:3)</PresentationFormat>
  <Paragraphs>156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B to B – Real Soul Food</vt:lpstr>
      <vt:lpstr>INTRODUCTION</vt:lpstr>
      <vt:lpstr>INTRODUCTION</vt:lpstr>
      <vt:lpstr>CONTEXT</vt:lpstr>
      <vt:lpstr>CONTEXT</vt:lpstr>
      <vt:lpstr>CONTEXT</vt:lpstr>
      <vt:lpstr>SOME OBSERVATIONS</vt:lpstr>
      <vt:lpstr>SOME OBSERVATIONS</vt:lpstr>
      <vt:lpstr>SOME OBSERVATIONS</vt:lpstr>
      <vt:lpstr>SOME OBSERVATIONS</vt:lpstr>
      <vt:lpstr>EARTHLY FOOD</vt:lpstr>
      <vt:lpstr>EARTHLY FOOD</vt:lpstr>
      <vt:lpstr>EARTHLY FOOD</vt:lpstr>
      <vt:lpstr>EARTHLY FOOD</vt:lpstr>
      <vt:lpstr>EARTHLY FOOD</vt:lpstr>
      <vt:lpstr>THE FOOD WHICH ENDURES</vt:lpstr>
      <vt:lpstr>THE FOOD WHICH ENDURES</vt:lpstr>
      <vt:lpstr>THE FOOD WHICH ENDURES</vt:lpstr>
      <vt:lpstr>THE FOOD WHICH ENDURES</vt:lpstr>
      <vt:lpstr>THE FOOD WHICH ENDURES</vt:lpstr>
      <vt:lpstr>THE FOOD WHICH ENDURES</vt:lpstr>
      <vt:lpstr>LABOR FOR THIS FOOD</vt:lpstr>
      <vt:lpstr>LABOR FOR THIS FOOD</vt:lpstr>
      <vt:lpstr>CONCLUSION</vt:lpstr>
      <vt:lpstr>CONCLUSION</vt:lpstr>
      <vt:lpstr>Are YOU a Christian?</vt:lpstr>
    </vt:vector>
  </TitlesOfParts>
  <Company>Golden Surfer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Right Food</dc:title>
  <dc:creator>Reynaldo Rodriguez</dc:creator>
  <cp:lastModifiedBy>Pili</cp:lastModifiedBy>
  <cp:revision>64</cp:revision>
  <dcterms:created xsi:type="dcterms:W3CDTF">2010-01-06T21:49:27Z</dcterms:created>
  <dcterms:modified xsi:type="dcterms:W3CDTF">2016-07-31T14:13:15Z</dcterms:modified>
</cp:coreProperties>
</file>