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85" r:id="rId4"/>
    <p:sldId id="283" r:id="rId5"/>
    <p:sldId id="271" r:id="rId6"/>
    <p:sldId id="272" r:id="rId7"/>
    <p:sldId id="262" r:id="rId8"/>
    <p:sldId id="273" r:id="rId9"/>
    <p:sldId id="263" r:id="rId10"/>
    <p:sldId id="264" r:id="rId11"/>
    <p:sldId id="274" r:id="rId12"/>
    <p:sldId id="265" r:id="rId13"/>
    <p:sldId id="275" r:id="rId14"/>
    <p:sldId id="267" r:id="rId15"/>
    <p:sldId id="276" r:id="rId16"/>
    <p:sldId id="286" r:id="rId17"/>
    <p:sldId id="268" r:id="rId18"/>
    <p:sldId id="277" r:id="rId19"/>
    <p:sldId id="270" r:id="rId20"/>
    <p:sldId id="278" r:id="rId21"/>
    <p:sldId id="261" r:id="rId22"/>
    <p:sldId id="280" r:id="rId23"/>
    <p:sldId id="279" r:id="rId24"/>
    <p:sldId id="269" r:id="rId25"/>
    <p:sldId id="281" r:id="rId26"/>
    <p:sldId id="266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2D86-E45F-4E50-B79C-D06C29432A5A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B3286-DF19-4413-897F-26250E28FD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395F-34A9-4ADA-8C9C-A5F07B7CE019}" type="datetimeFigureOut">
              <a:rPr lang="en-US" smtClean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53BE-52BC-4FE1-A3A0-5296F2BEB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4873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0"/>
            <a:ext cx="4191000" cy="23622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Narrow-minded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638800"/>
            <a:ext cx="5029200" cy="1219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John 14:1-6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FALSE 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b="1" dirty="0" smtClean="0"/>
              <a:t>Matthew 7:15-23</a:t>
            </a:r>
          </a:p>
          <a:p>
            <a:pPr lvl="1"/>
            <a:r>
              <a:rPr lang="en-US" b="1" dirty="0" smtClean="0"/>
              <a:t>Matthew 23</a:t>
            </a:r>
          </a:p>
          <a:p>
            <a:pPr lvl="1"/>
            <a:r>
              <a:rPr lang="en-US" b="1" dirty="0" smtClean="0"/>
              <a:t>Revelation 2:6 (Nicolaitans), 2:14 (Balaam), 2:15 (Nicolaitans ), 2:20 (Jezebel),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FALSE 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b="1" dirty="0" smtClean="0"/>
              <a:t>Matthew 7:15-23</a:t>
            </a:r>
          </a:p>
          <a:p>
            <a:pPr lvl="1"/>
            <a:r>
              <a:rPr lang="en-US" b="1" dirty="0" smtClean="0"/>
              <a:t>Matthew 23</a:t>
            </a:r>
          </a:p>
          <a:p>
            <a:pPr lvl="1"/>
            <a:r>
              <a:rPr lang="en-US" b="1" dirty="0" smtClean="0"/>
              <a:t>Revelation 2:6</a:t>
            </a:r>
            <a:r>
              <a:rPr lang="en-US" b="1" dirty="0" smtClean="0"/>
              <a:t> (Nicolaitans), 2:14 (</a:t>
            </a:r>
            <a:r>
              <a:rPr lang="en-US" b="1" dirty="0" smtClean="0"/>
              <a:t>Balaam</a:t>
            </a:r>
            <a:r>
              <a:rPr lang="en-US" b="1" dirty="0" smtClean="0"/>
              <a:t>), 2:15 (Nicolaitans ), 2:20</a:t>
            </a:r>
            <a:r>
              <a:rPr lang="en-US" b="1" dirty="0" smtClean="0"/>
              <a:t> (Jezebel), etc.</a:t>
            </a:r>
          </a:p>
          <a:p>
            <a:r>
              <a:rPr lang="en-US" b="1" dirty="0" smtClean="0"/>
              <a:t>His followers</a:t>
            </a:r>
          </a:p>
          <a:p>
            <a:pPr lvl="1"/>
            <a:r>
              <a:rPr lang="en-US" b="1" dirty="0" smtClean="0"/>
              <a:t>Acts 13:8-11 – Elymas the magician stricken blind</a:t>
            </a:r>
          </a:p>
          <a:p>
            <a:pPr lvl="1"/>
            <a:r>
              <a:rPr lang="en-US" b="1" dirty="0" smtClean="0"/>
              <a:t>Acts 16:16-18 - Paul rebukes the slave girl’s demon</a:t>
            </a:r>
          </a:p>
          <a:p>
            <a:pPr lvl="1"/>
            <a:r>
              <a:rPr lang="en-US" b="1" dirty="0" smtClean="0"/>
              <a:t>Galatians 2:11-13 – Paul opposed </a:t>
            </a:r>
            <a:r>
              <a:rPr lang="en-US" b="1" u="sng" dirty="0" smtClean="0"/>
              <a:t>Peter</a:t>
            </a:r>
          </a:p>
          <a:p>
            <a:pPr lvl="1"/>
            <a:r>
              <a:rPr lang="en-US" b="1" dirty="0" smtClean="0"/>
              <a:t>Jude 10-13 – False teachers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HIS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b="1" dirty="0" smtClean="0"/>
              <a:t>Matthew 5 – “But, I say to you…”</a:t>
            </a:r>
          </a:p>
          <a:p>
            <a:pPr lvl="1"/>
            <a:r>
              <a:rPr lang="en-US" b="1" dirty="0" smtClean="0"/>
              <a:t>Matthew 7:28-29 – “…as one having authority.”</a:t>
            </a:r>
          </a:p>
          <a:p>
            <a:pPr lvl="1"/>
            <a:r>
              <a:rPr lang="en-US" b="1" dirty="0" smtClean="0"/>
              <a:t>Matthew 9:6 – “…authority on earth to forgive…”</a:t>
            </a:r>
          </a:p>
          <a:p>
            <a:pPr lvl="1"/>
            <a:r>
              <a:rPr lang="en-US" b="1" dirty="0" smtClean="0"/>
              <a:t>Matthew 28:18 – In heaven and on earth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HIS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</a:p>
          <a:p>
            <a:pPr lvl="1"/>
            <a:r>
              <a:rPr lang="en-US" b="1" dirty="0" smtClean="0"/>
              <a:t>Matthew 5 – “But, I say to you…”</a:t>
            </a:r>
          </a:p>
          <a:p>
            <a:pPr lvl="1"/>
            <a:r>
              <a:rPr lang="en-US" b="1" dirty="0" smtClean="0"/>
              <a:t>Matthew 7:28-29 – “…as one having authority.”</a:t>
            </a:r>
          </a:p>
          <a:p>
            <a:pPr lvl="1"/>
            <a:r>
              <a:rPr lang="en-US" b="1" dirty="0" smtClean="0"/>
              <a:t>Matthew 9:6 – “…authority on earth to forgive…”</a:t>
            </a:r>
          </a:p>
          <a:p>
            <a:pPr lvl="1"/>
            <a:r>
              <a:rPr lang="en-US" b="1" dirty="0" smtClean="0"/>
              <a:t>Matthew 28:18 – In heaven and on </a:t>
            </a:r>
            <a:r>
              <a:rPr lang="en-US" b="1" dirty="0" smtClean="0"/>
              <a:t>earth</a:t>
            </a:r>
            <a:endParaRPr lang="en-US" b="1" dirty="0" smtClean="0"/>
          </a:p>
          <a:p>
            <a:r>
              <a:rPr lang="en-US" b="1" dirty="0" smtClean="0"/>
              <a:t>His followers</a:t>
            </a:r>
          </a:p>
          <a:p>
            <a:pPr lvl="1"/>
            <a:r>
              <a:rPr lang="en-US" b="1" dirty="0" smtClean="0"/>
              <a:t>Acts 5:29 – “…obey God rather than men.”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4:10 – God only</a:t>
            </a:r>
          </a:p>
          <a:p>
            <a:pPr lvl="1"/>
            <a:r>
              <a:rPr lang="en-US" b="1" dirty="0" smtClean="0"/>
              <a:t>Acts 10:25-26 – not those who bring the message</a:t>
            </a:r>
          </a:p>
          <a:p>
            <a:pPr lvl="1"/>
            <a:r>
              <a:rPr lang="en-US" b="1" dirty="0" smtClean="0"/>
              <a:t>Revelation 19:10 – not angels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4:10 – God only</a:t>
            </a:r>
          </a:p>
          <a:p>
            <a:pPr lvl="1"/>
            <a:r>
              <a:rPr lang="en-US" b="1" dirty="0" smtClean="0"/>
              <a:t>Acts 10:25-26 – not those who bring the message</a:t>
            </a:r>
          </a:p>
          <a:p>
            <a:pPr lvl="1"/>
            <a:r>
              <a:rPr lang="en-US" b="1" dirty="0" smtClean="0"/>
              <a:t>Revelation 19:10 – not angels</a:t>
            </a:r>
          </a:p>
          <a:p>
            <a:r>
              <a:rPr lang="en-US" b="1" dirty="0" smtClean="0"/>
              <a:t>John 4:24</a:t>
            </a:r>
          </a:p>
          <a:p>
            <a:pPr lvl="1"/>
            <a:r>
              <a:rPr lang="en-US" b="1" dirty="0" smtClean="0"/>
              <a:t>In spirit – emotion, enthusiasm, from the heart</a:t>
            </a:r>
          </a:p>
          <a:p>
            <a:pPr lvl="2"/>
            <a:r>
              <a:rPr lang="en-US" b="1" dirty="0" smtClean="0"/>
              <a:t>Not hypocritical/wandering mind/etc</a:t>
            </a:r>
          </a:p>
          <a:p>
            <a:pPr lvl="1"/>
            <a:r>
              <a:rPr lang="en-US" b="1" dirty="0" smtClean="0"/>
              <a:t>In truth – God has revealed all truth necessary</a:t>
            </a:r>
          </a:p>
          <a:p>
            <a:pPr lvl="2"/>
            <a:r>
              <a:rPr lang="en-US" b="1" dirty="0" smtClean="0"/>
              <a:t>Not will-worship/vain worship/etc.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Matthew 4:10 – God only</a:t>
            </a:r>
          </a:p>
          <a:p>
            <a:pPr lvl="1"/>
            <a:r>
              <a:rPr lang="en-US" b="1" dirty="0" smtClean="0"/>
              <a:t>Acts 10:25-26 – not those who bring the message</a:t>
            </a:r>
          </a:p>
          <a:p>
            <a:pPr lvl="1"/>
            <a:r>
              <a:rPr lang="en-US" b="1" dirty="0" smtClean="0"/>
              <a:t>Revelation 19:10 – not angels</a:t>
            </a:r>
          </a:p>
          <a:p>
            <a:r>
              <a:rPr lang="en-US" b="1" dirty="0" smtClean="0"/>
              <a:t>John 4:24</a:t>
            </a:r>
          </a:p>
          <a:p>
            <a:pPr lvl="1"/>
            <a:r>
              <a:rPr lang="en-US" b="1" dirty="0" smtClean="0"/>
              <a:t>In spirit – emotion, enthusiasm, from the heart</a:t>
            </a:r>
          </a:p>
          <a:p>
            <a:pPr lvl="2"/>
            <a:r>
              <a:rPr lang="en-US" b="1" dirty="0" smtClean="0"/>
              <a:t>Not hypocritical/wandering mind/etc</a:t>
            </a:r>
          </a:p>
          <a:p>
            <a:pPr lvl="1"/>
            <a:r>
              <a:rPr lang="en-US" b="1" dirty="0" smtClean="0"/>
              <a:t>In truth – God has revealed all truth necessary</a:t>
            </a:r>
          </a:p>
          <a:p>
            <a:pPr lvl="2"/>
            <a:r>
              <a:rPr lang="en-US" b="1" dirty="0" smtClean="0"/>
              <a:t>Not will-worship/vain worship/etc.</a:t>
            </a:r>
          </a:p>
          <a:p>
            <a:r>
              <a:rPr lang="en-US" b="1" dirty="0" smtClean="0"/>
              <a:t>Not only </a:t>
            </a:r>
            <a:r>
              <a:rPr lang="en-US" b="1" u="sng" dirty="0" smtClean="0"/>
              <a:t>Whom</a:t>
            </a:r>
            <a:r>
              <a:rPr lang="en-US" b="1" dirty="0" smtClean="0"/>
              <a:t>, but also </a:t>
            </a:r>
            <a:r>
              <a:rPr lang="en-US" b="1" u="sng" dirty="0" smtClean="0"/>
              <a:t>how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DISCIPLESHIP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comes first</a:t>
            </a:r>
          </a:p>
          <a:p>
            <a:pPr lvl="1"/>
            <a:r>
              <a:rPr lang="en-US" b="1" dirty="0" smtClean="0"/>
              <a:t>Matthew 16:24 – Not self</a:t>
            </a:r>
          </a:p>
          <a:p>
            <a:pPr lvl="1"/>
            <a:r>
              <a:rPr lang="en-US" b="1" dirty="0" smtClean="0"/>
              <a:t>Matthew 10:37-39 – Not family</a:t>
            </a:r>
          </a:p>
          <a:p>
            <a:r>
              <a:rPr lang="en-US" b="1" dirty="0" smtClean="0"/>
              <a:t>Luke 14:27 – Count the cost</a:t>
            </a:r>
          </a:p>
          <a:p>
            <a:r>
              <a:rPr lang="en-US" b="1" dirty="0" smtClean="0"/>
              <a:t>2 Timothy 3:12 – Persecution</a:t>
            </a:r>
          </a:p>
          <a:p>
            <a:r>
              <a:rPr lang="en-US" b="1" dirty="0" smtClean="0"/>
              <a:t>Romans 6:6 – old self/new man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DISCIPLESHIP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comes first</a:t>
            </a:r>
          </a:p>
          <a:p>
            <a:pPr lvl="1"/>
            <a:r>
              <a:rPr lang="en-US" b="1" dirty="0" smtClean="0"/>
              <a:t>Matthew 16:24 – Not self</a:t>
            </a:r>
          </a:p>
          <a:p>
            <a:pPr lvl="1"/>
            <a:r>
              <a:rPr lang="en-US" b="1" dirty="0" smtClean="0"/>
              <a:t>Matthew 10:37-39 – Not family</a:t>
            </a:r>
          </a:p>
          <a:p>
            <a:r>
              <a:rPr lang="en-US" b="1" dirty="0" smtClean="0"/>
              <a:t>Luke 14:27 – Count the cost</a:t>
            </a:r>
          </a:p>
          <a:p>
            <a:r>
              <a:rPr lang="en-US" b="1" dirty="0" smtClean="0"/>
              <a:t>2 Timothy 3:12 – Persecution</a:t>
            </a:r>
          </a:p>
          <a:p>
            <a:r>
              <a:rPr lang="en-US" b="1" dirty="0" smtClean="0"/>
              <a:t>Romans 6:6 – old self/new man</a:t>
            </a:r>
          </a:p>
          <a:p>
            <a:r>
              <a:rPr lang="en-US" b="1" dirty="0" smtClean="0"/>
              <a:t>Salvation may be free to us, but discipleship is costly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14:1-6 – Jesus is the way/truth/life</a:t>
            </a:r>
          </a:p>
          <a:p>
            <a:r>
              <a:rPr lang="en-US" b="1" dirty="0" smtClean="0"/>
              <a:t>Matthew 7:13-14 – not many will choose the narrow way</a:t>
            </a:r>
          </a:p>
          <a:p>
            <a:r>
              <a:rPr lang="en-US" b="1" dirty="0" smtClean="0"/>
              <a:t>Matthew 19:21 – Follow Jesus</a:t>
            </a:r>
          </a:p>
          <a:p>
            <a:r>
              <a:rPr lang="en-US" b="1" dirty="0" smtClean="0"/>
              <a:t>Acts 4:12 – Salvation in no one else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Have you ever been called “narrow-minded”?</a:t>
            </a:r>
          </a:p>
          <a:p>
            <a:pPr lvl="1"/>
            <a:r>
              <a:rPr lang="en-US" b="1" dirty="0" smtClean="0"/>
              <a:t>Probably not a compliment</a:t>
            </a:r>
          </a:p>
          <a:p>
            <a:pPr lvl="1"/>
            <a:r>
              <a:rPr lang="en-US" b="1" dirty="0" smtClean="0"/>
              <a:t>Or, intolerant</a:t>
            </a:r>
          </a:p>
          <a:p>
            <a:pPr lvl="1"/>
            <a:r>
              <a:rPr lang="en-US" b="1" dirty="0" smtClean="0"/>
              <a:t>Or, self-righteous, etc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14:1-6 – Jesus is the way/truth/life</a:t>
            </a:r>
          </a:p>
          <a:p>
            <a:r>
              <a:rPr lang="en-US" b="1" dirty="0" smtClean="0"/>
              <a:t>Matthew 7:13-14 – not many will choose the narrow way</a:t>
            </a:r>
          </a:p>
          <a:p>
            <a:r>
              <a:rPr lang="en-US" b="1" dirty="0" smtClean="0"/>
              <a:t>Matthew 19:21 – Follow Jesus</a:t>
            </a:r>
          </a:p>
          <a:p>
            <a:r>
              <a:rPr lang="en-US" b="1" dirty="0" smtClean="0"/>
              <a:t>Acts 4:12 – Salvation in no one else</a:t>
            </a:r>
          </a:p>
          <a:p>
            <a:r>
              <a:rPr lang="en-US" b="1" dirty="0" smtClean="0"/>
              <a:t>God paid the price for our redemption, now it’s up to us to be transformed into the likeness of His Son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DO YOU CHOOSE?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told to “be tolerant” of false practices in the world and among brethren – but God does not tolerate false teachers.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DO YOU CHOOSE?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told to “be tolerant” of false practices in the world and among brethren – but God does not tolerate false teachers.</a:t>
            </a:r>
          </a:p>
          <a:p>
            <a:r>
              <a:rPr lang="en-US" b="1" dirty="0" smtClean="0"/>
              <a:t>We’re told that we need to be accepting of the authority of men and creeds of men – but Jesus was very explicit about His authority.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DO YOU CHOOSE?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</a:t>
            </a:r>
            <a:r>
              <a:rPr lang="en-US" b="1" dirty="0" smtClean="0"/>
              <a:t>are told to “be tolerant” of false practices in the world and among brethren – but </a:t>
            </a:r>
            <a:r>
              <a:rPr lang="en-US" b="1" dirty="0" smtClean="0"/>
              <a:t>God </a:t>
            </a:r>
            <a:r>
              <a:rPr lang="en-US" b="1" dirty="0" smtClean="0"/>
              <a:t>does not tolerate false teachers.</a:t>
            </a:r>
          </a:p>
          <a:p>
            <a:r>
              <a:rPr lang="en-US" b="1" dirty="0" smtClean="0"/>
              <a:t>We’re </a:t>
            </a:r>
            <a:r>
              <a:rPr lang="en-US" b="1" dirty="0" smtClean="0"/>
              <a:t>told that we need to be accepting of the authority of men and creeds of men – but </a:t>
            </a:r>
            <a:r>
              <a:rPr lang="en-US" b="1" dirty="0" smtClean="0"/>
              <a:t>Jesus </a:t>
            </a:r>
            <a:r>
              <a:rPr lang="en-US" b="1" dirty="0" smtClean="0"/>
              <a:t>was very explicit about His authority.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see people worshipping everything from earth, animals, men, self, angels, even Satan – yet </a:t>
            </a:r>
            <a:r>
              <a:rPr lang="en-US" b="1" dirty="0" smtClean="0"/>
              <a:t>we </a:t>
            </a:r>
            <a:r>
              <a:rPr lang="en-US" b="1" dirty="0" smtClean="0"/>
              <a:t>are to worship God alone, and as He has authorized.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DO YOU CHOOSE?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/>
              <a:t>world tells us that we can keep the old self and change Christianity instead – but </a:t>
            </a:r>
            <a:r>
              <a:rPr lang="en-US" b="1" dirty="0" smtClean="0"/>
              <a:t>the </a:t>
            </a:r>
            <a:r>
              <a:rPr lang="en-US" b="1" dirty="0" smtClean="0"/>
              <a:t>Bible teaches that discipleship is costly.  That we need to change from the old man to the new and that it won’t always be easy.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DO YOU CHOOSE?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world tells us that we can keep the old self and change Christianity instead – but the Bible teaches that discipleship is costly.  That we need to change from the old man to the new and that it won’t always be easy.</a:t>
            </a:r>
          </a:p>
          <a:p>
            <a:r>
              <a:rPr lang="en-US" b="1" dirty="0" smtClean="0"/>
              <a:t>The world is on the broad way of feel-good religion – but the </a:t>
            </a:r>
            <a:r>
              <a:rPr lang="en-US" b="1" dirty="0" smtClean="0"/>
              <a:t>Holy </a:t>
            </a:r>
            <a:r>
              <a:rPr lang="en-US" b="1" dirty="0" smtClean="0"/>
              <a:t>Spirit reveals the way of salvation.  Over 70% of people feel they will go to heaven, but few are interested in what the Bible teaches about it.  Many are religious leaders!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Sometimes, God wants us to be broad-minded</a:t>
            </a:r>
          </a:p>
          <a:p>
            <a:r>
              <a:rPr lang="en-US" b="1" dirty="0" smtClean="0"/>
              <a:t>And, sometimes, God wants us to be “narrow-minded”</a:t>
            </a:r>
          </a:p>
          <a:p>
            <a:r>
              <a:rPr lang="en-US" b="1" dirty="0" smtClean="0"/>
              <a:t>Many times, a combination of the two is what is correct</a:t>
            </a:r>
          </a:p>
          <a:p>
            <a:r>
              <a:rPr lang="en-US" b="1" dirty="0" smtClean="0"/>
              <a:t>We may have a tendency toward one/other</a:t>
            </a:r>
          </a:p>
          <a:p>
            <a:r>
              <a:rPr lang="en-US" b="1" dirty="0" smtClean="0"/>
              <a:t>Only by walking according to His </a:t>
            </a:r>
            <a:r>
              <a:rPr lang="en-US" b="1" u="sng" dirty="0" smtClean="0"/>
              <a:t>revealed will</a:t>
            </a:r>
            <a:r>
              <a:rPr lang="en-US" b="1" dirty="0" smtClean="0"/>
              <a:t> can we be pleasing to Him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Have you ever been called “narrow-minded”?</a:t>
            </a:r>
          </a:p>
          <a:p>
            <a:pPr lvl="1"/>
            <a:r>
              <a:rPr lang="en-US" b="1" dirty="0" smtClean="0"/>
              <a:t>Probably not a compliment</a:t>
            </a:r>
          </a:p>
          <a:p>
            <a:pPr lvl="1"/>
            <a:r>
              <a:rPr lang="en-US" b="1" dirty="0" smtClean="0"/>
              <a:t>Or, intolerant</a:t>
            </a:r>
          </a:p>
          <a:p>
            <a:pPr lvl="1"/>
            <a:r>
              <a:rPr lang="en-US" b="1" dirty="0" smtClean="0"/>
              <a:t>Or, self-righteous, etc</a:t>
            </a:r>
            <a:endParaRPr lang="en-US" b="1" dirty="0" smtClean="0"/>
          </a:p>
          <a:p>
            <a:r>
              <a:rPr lang="en-US" b="1" dirty="0" smtClean="0"/>
              <a:t>Narrow- or broad-minded in our society/age</a:t>
            </a:r>
          </a:p>
          <a:p>
            <a:pPr lvl="1"/>
            <a:r>
              <a:rPr lang="en-US" b="1" dirty="0" smtClean="0"/>
              <a:t>Politically, conservative/liberal</a:t>
            </a:r>
          </a:p>
          <a:p>
            <a:pPr lvl="1"/>
            <a:r>
              <a:rPr lang="en-US" b="1" dirty="0" smtClean="0"/>
              <a:t>Religiously, intolerant/tolerant</a:t>
            </a:r>
          </a:p>
          <a:p>
            <a:pPr lvl="2"/>
            <a:r>
              <a:rPr lang="en-US" b="1" dirty="0" smtClean="0"/>
              <a:t>Pharisees/Sadducees</a:t>
            </a:r>
          </a:p>
          <a:p>
            <a:pPr lvl="2"/>
            <a:r>
              <a:rPr lang="en-US" b="1" dirty="0" smtClean="0"/>
              <a:t>Unenlightened/enlightened</a:t>
            </a:r>
          </a:p>
          <a:p>
            <a:pPr lvl="1"/>
            <a:r>
              <a:rPr lang="en-US" b="1" dirty="0" smtClean="0"/>
              <a:t>Socially, financially, etc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phrase “narrow-minded” has negative connotations-lacking tolerance/breadth of 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phrase “narrow-minded” has negative connotations-lacking tolerance/breadth of view</a:t>
            </a:r>
          </a:p>
          <a:p>
            <a:r>
              <a:rPr lang="en-US" b="1" dirty="0" smtClean="0"/>
              <a:t>What </a:t>
            </a:r>
            <a:r>
              <a:rPr lang="en-US" b="1" dirty="0" smtClean="0"/>
              <a:t>kind of attitude should we, as Christians, have</a:t>
            </a:r>
          </a:p>
          <a:p>
            <a:pPr lvl="1"/>
            <a:r>
              <a:rPr lang="en-US" b="1" dirty="0" smtClean="0"/>
              <a:t>…toward social issues?</a:t>
            </a:r>
          </a:p>
          <a:p>
            <a:pPr lvl="1"/>
            <a:r>
              <a:rPr lang="en-US" b="1" dirty="0" smtClean="0"/>
              <a:t>…toward spiritual issues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phrase “narrow-minded” has negative connotations-lacking tolerance/breadth of view</a:t>
            </a:r>
          </a:p>
          <a:p>
            <a:r>
              <a:rPr lang="en-US" b="1" dirty="0" smtClean="0"/>
              <a:t>What </a:t>
            </a:r>
            <a:r>
              <a:rPr lang="en-US" b="1" dirty="0" smtClean="0"/>
              <a:t>kind of attitude should we, as Christians, have</a:t>
            </a:r>
          </a:p>
          <a:p>
            <a:pPr lvl="1"/>
            <a:r>
              <a:rPr lang="en-US" b="1" dirty="0" smtClean="0"/>
              <a:t>…toward social issues?</a:t>
            </a:r>
          </a:p>
          <a:p>
            <a:pPr lvl="1"/>
            <a:r>
              <a:rPr lang="en-US" b="1" dirty="0" smtClean="0"/>
              <a:t>…toward spiritual issues?</a:t>
            </a:r>
          </a:p>
          <a:p>
            <a:r>
              <a:rPr lang="en-US" b="1" dirty="0" smtClean="0"/>
              <a:t>Is there ever a right time to be narrow-minded?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BROAD-MINDED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broad-minded</a:t>
            </a:r>
          </a:p>
          <a:p>
            <a:pPr lvl="1"/>
            <a:r>
              <a:rPr lang="en-US" b="1" dirty="0" smtClean="0"/>
              <a:t>John 3:16 – His love</a:t>
            </a:r>
          </a:p>
          <a:p>
            <a:pPr lvl="1"/>
            <a:r>
              <a:rPr lang="en-US" b="1" dirty="0" smtClean="0"/>
              <a:t>Acts 2:39 – His promised blessings</a:t>
            </a:r>
          </a:p>
          <a:p>
            <a:pPr lvl="1"/>
            <a:r>
              <a:rPr lang="en-US" b="1" dirty="0" smtClean="0"/>
              <a:t>2 Peter 3:9 – His patience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BROAD-MINDED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God is broad-minded</a:t>
            </a:r>
          </a:p>
          <a:p>
            <a:pPr lvl="1"/>
            <a:r>
              <a:rPr lang="en-US" b="1" dirty="0" smtClean="0"/>
              <a:t>John 3:16 – His love</a:t>
            </a:r>
          </a:p>
          <a:p>
            <a:pPr lvl="1"/>
            <a:r>
              <a:rPr lang="en-US" b="1" dirty="0" smtClean="0"/>
              <a:t>Acts 2:39 – His </a:t>
            </a:r>
            <a:r>
              <a:rPr lang="en-US" b="1" dirty="0" smtClean="0"/>
              <a:t>promised blessings</a:t>
            </a:r>
            <a:endParaRPr lang="en-US" b="1" dirty="0" smtClean="0"/>
          </a:p>
          <a:p>
            <a:pPr lvl="1"/>
            <a:r>
              <a:rPr lang="en-US" b="1" dirty="0" smtClean="0"/>
              <a:t>2 Peter 3:9 – His patience</a:t>
            </a:r>
          </a:p>
          <a:p>
            <a:r>
              <a:rPr lang="en-US" b="1" dirty="0" smtClean="0"/>
              <a:t>HOWEVER:</a:t>
            </a:r>
          </a:p>
          <a:p>
            <a:pPr lvl="1"/>
            <a:r>
              <a:rPr lang="en-US" b="1" dirty="0" smtClean="0"/>
              <a:t>1 Jn 2:15 – His love is available, but never forced</a:t>
            </a:r>
          </a:p>
          <a:p>
            <a:pPr lvl="1"/>
            <a:r>
              <a:rPr lang="en-US" b="1" dirty="0" smtClean="0"/>
              <a:t>Ephesians 1:3 – All blessings are in Christ</a:t>
            </a:r>
          </a:p>
          <a:p>
            <a:pPr lvl="1"/>
            <a:r>
              <a:rPr lang="en-US" b="1" dirty="0" smtClean="0"/>
              <a:t>2 Peter 3:7 – His patience is limited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Let’s notice </a:t>
            </a:r>
            <a:r>
              <a:rPr lang="en-US" b="1" dirty="0" smtClean="0"/>
              <a:t>Jesus’ attitude</a:t>
            </a:r>
          </a:p>
          <a:p>
            <a:pPr lvl="1"/>
            <a:r>
              <a:rPr lang="en-US" b="1" dirty="0" smtClean="0"/>
              <a:t>…regarding false teachers</a:t>
            </a:r>
          </a:p>
          <a:p>
            <a:pPr lvl="1"/>
            <a:r>
              <a:rPr lang="en-US" b="1" dirty="0" smtClean="0"/>
              <a:t>…regarding His authority</a:t>
            </a:r>
          </a:p>
          <a:p>
            <a:pPr lvl="1"/>
            <a:r>
              <a:rPr lang="en-US" b="1" dirty="0" smtClean="0"/>
              <a:t>…regarding worship</a:t>
            </a:r>
          </a:p>
          <a:p>
            <a:pPr lvl="1"/>
            <a:r>
              <a:rPr lang="en-US" b="1" dirty="0" smtClean="0"/>
              <a:t>…regarding discipleship (following Him)</a:t>
            </a:r>
          </a:p>
          <a:p>
            <a:pPr lvl="1"/>
            <a:r>
              <a:rPr lang="en-US" b="1" dirty="0" smtClean="0"/>
              <a:t>…regarding salvation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1139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Narrow-minded</vt:lpstr>
      <vt:lpstr>INTRODUCTION</vt:lpstr>
      <vt:lpstr>INTRODUCTION</vt:lpstr>
      <vt:lpstr>INTRODUCTION</vt:lpstr>
      <vt:lpstr>INTRODUCTION</vt:lpstr>
      <vt:lpstr>INTRODUCTION</vt:lpstr>
      <vt:lpstr>BROAD-MINDED</vt:lpstr>
      <vt:lpstr>BROAD-MINDED</vt:lpstr>
      <vt:lpstr>JESUS</vt:lpstr>
      <vt:lpstr>1. FALSE TEACHERS</vt:lpstr>
      <vt:lpstr>1. FALSE TEACHERS</vt:lpstr>
      <vt:lpstr>2. HIS AUTHORITY</vt:lpstr>
      <vt:lpstr>2. HIS AUTHORITY</vt:lpstr>
      <vt:lpstr>3. WORSHIP</vt:lpstr>
      <vt:lpstr>3. WORSHIP</vt:lpstr>
      <vt:lpstr>3. WORSHIP</vt:lpstr>
      <vt:lpstr>4. DISCIPLESHIP</vt:lpstr>
      <vt:lpstr>4. DISCIPLESHIP</vt:lpstr>
      <vt:lpstr>5. SALVATION</vt:lpstr>
      <vt:lpstr>5. SALVATION</vt:lpstr>
      <vt:lpstr>WHICH DO YOU CHOOSE?</vt:lpstr>
      <vt:lpstr>WHICH DO YOU CHOOSE?</vt:lpstr>
      <vt:lpstr>WHICH DO YOU CHOOSE?</vt:lpstr>
      <vt:lpstr>WHICH DO YOU CHOOSE?</vt:lpstr>
      <vt:lpstr>WHICH DO YOU CHOOSE?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Narrow-minded</dc:title>
  <dc:creator>Current User</dc:creator>
  <cp:lastModifiedBy>Pili</cp:lastModifiedBy>
  <cp:revision>54</cp:revision>
  <dcterms:created xsi:type="dcterms:W3CDTF">2010-12-05T02:45:10Z</dcterms:created>
  <dcterms:modified xsi:type="dcterms:W3CDTF">2016-07-17T14:07:25Z</dcterms:modified>
</cp:coreProperties>
</file>