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1" r:id="rId4"/>
    <p:sldId id="280" r:id="rId5"/>
    <p:sldId id="279" r:id="rId6"/>
    <p:sldId id="278" r:id="rId7"/>
    <p:sldId id="265" r:id="rId8"/>
    <p:sldId id="266" r:id="rId9"/>
    <p:sldId id="267" r:id="rId10"/>
    <p:sldId id="285" r:id="rId11"/>
    <p:sldId id="286" r:id="rId12"/>
    <p:sldId id="259" r:id="rId13"/>
    <p:sldId id="283" r:id="rId14"/>
    <p:sldId id="282" r:id="rId15"/>
    <p:sldId id="287" r:id="rId16"/>
    <p:sldId id="260" r:id="rId17"/>
    <p:sldId id="268" r:id="rId18"/>
    <p:sldId id="269" r:id="rId19"/>
    <p:sldId id="270" r:id="rId20"/>
    <p:sldId id="258" r:id="rId21"/>
    <p:sldId id="284" r:id="rId22"/>
    <p:sldId id="261" r:id="rId23"/>
    <p:sldId id="271" r:id="rId24"/>
    <p:sldId id="272" r:id="rId25"/>
    <p:sldId id="273" r:id="rId26"/>
    <p:sldId id="276" r:id="rId27"/>
    <p:sldId id="290" r:id="rId28"/>
    <p:sldId id="288" r:id="rId29"/>
    <p:sldId id="289" r:id="rId30"/>
    <p:sldId id="291" r:id="rId31"/>
    <p:sldId id="292" r:id="rId32"/>
    <p:sldId id="293" r:id="rId33"/>
    <p:sldId id="277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CBA0-6963-4967-A1B5-39C62CFE3E1A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D8BE6-1702-4C0C-9373-7C35A6368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CBA0-6963-4967-A1B5-39C62CFE3E1A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D8BE6-1702-4C0C-9373-7C35A6368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CBA0-6963-4967-A1B5-39C62CFE3E1A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D8BE6-1702-4C0C-9373-7C35A6368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CBA0-6963-4967-A1B5-39C62CFE3E1A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D8BE6-1702-4C0C-9373-7C35A6368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CBA0-6963-4967-A1B5-39C62CFE3E1A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D8BE6-1702-4C0C-9373-7C35A6368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CBA0-6963-4967-A1B5-39C62CFE3E1A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D8BE6-1702-4C0C-9373-7C35A6368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CBA0-6963-4967-A1B5-39C62CFE3E1A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D8BE6-1702-4C0C-9373-7C35A6368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CBA0-6963-4967-A1B5-39C62CFE3E1A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D8BE6-1702-4C0C-9373-7C35A6368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CBA0-6963-4967-A1B5-39C62CFE3E1A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D8BE6-1702-4C0C-9373-7C35A6368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CBA0-6963-4967-A1B5-39C62CFE3E1A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D8BE6-1702-4C0C-9373-7C35A6368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CBA0-6963-4967-A1B5-39C62CFE3E1A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D8BE6-1702-4C0C-9373-7C35A6368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BCBA0-6963-4967-A1B5-39C62CFE3E1A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D8BE6-1702-4C0C-9373-7C35A6368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16785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48200" y="0"/>
            <a:ext cx="4495800" cy="1981200"/>
          </a:xfrm>
        </p:spPr>
        <p:txBody>
          <a:bodyPr>
            <a:noAutofit/>
          </a:bodyPr>
          <a:lstStyle/>
          <a:p>
            <a:r>
              <a:rPr lang="en-US" sz="6000" b="1" i="1" dirty="0" smtClean="0">
                <a:solidFill>
                  <a:schemeClr val="bg1"/>
                </a:solidFill>
              </a:rPr>
              <a:t>In Memory of…</a:t>
            </a:r>
            <a:endParaRPr lang="en-US" sz="6000" b="1" i="1" dirty="0">
              <a:solidFill>
                <a:schemeClr val="bg1"/>
              </a:solidFill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0" y="4876800"/>
            <a:ext cx="4495800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 Corinthians 11:23-29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Need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 knows we have bad memories</a:t>
            </a:r>
          </a:p>
          <a:p>
            <a:r>
              <a:rPr lang="en-US" b="1" dirty="0" smtClean="0"/>
              <a:t>He has always set up memory aids</a:t>
            </a:r>
          </a:p>
          <a:p>
            <a:pPr lvl="1"/>
            <a:r>
              <a:rPr lang="en-US" b="1" dirty="0" smtClean="0"/>
              <a:t>Genesis 9:11-13 – Rainbow</a:t>
            </a:r>
          </a:p>
          <a:p>
            <a:pPr lvl="1"/>
            <a:r>
              <a:rPr lang="en-US" b="1" dirty="0" smtClean="0"/>
              <a:t>Exodus 12:14 – Passover</a:t>
            </a:r>
          </a:p>
          <a:p>
            <a:pPr lvl="1"/>
            <a:r>
              <a:rPr lang="en-US" b="1" dirty="0" smtClean="0"/>
              <a:t>Joshua 4:1-7 – 12 rocks</a:t>
            </a:r>
          </a:p>
          <a:p>
            <a:pPr lvl="1"/>
            <a:r>
              <a:rPr lang="en-US" b="1" dirty="0" smtClean="0"/>
              <a:t>Luke 22:19-20 – Lord’s Supper</a:t>
            </a:r>
          </a:p>
          <a:p>
            <a:r>
              <a:rPr lang="en-US" b="1" dirty="0" smtClean="0"/>
              <a:t>How does the Lord’s Supper aid our memories?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Memory Aids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1. It helps us remember what we’ve learned</a:t>
            </a:r>
          </a:p>
          <a:p>
            <a:pPr lvl="1"/>
            <a:r>
              <a:rPr lang="en-US" b="1" dirty="0" smtClean="0"/>
              <a:t>Even though we didn’t experience it ourselves</a:t>
            </a:r>
            <a:r>
              <a:rPr lang="en-US" b="1" dirty="0" smtClean="0"/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Memory Aids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1. It helps us remember what we’ve learned</a:t>
            </a:r>
          </a:p>
          <a:p>
            <a:pPr lvl="1"/>
            <a:r>
              <a:rPr lang="en-US" b="1" dirty="0" smtClean="0"/>
              <a:t>Even though we didn’t experience it ourselves </a:t>
            </a:r>
          </a:p>
          <a:p>
            <a:r>
              <a:rPr lang="en-US" b="1" dirty="0" smtClean="0"/>
              <a:t>Many aids in our lives</a:t>
            </a:r>
          </a:p>
          <a:p>
            <a:pPr lvl="1"/>
            <a:r>
              <a:rPr lang="en-US" b="1" dirty="0" smtClean="0"/>
              <a:t>Tomb of the Unknown Soldier/Alamo</a:t>
            </a:r>
          </a:p>
          <a:p>
            <a:pPr lvl="1"/>
            <a:r>
              <a:rPr lang="en-US" b="1" dirty="0" smtClean="0"/>
              <a:t>Gravestones/Memorials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Memory Aids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1. It helps us remember what we’ve learned</a:t>
            </a:r>
          </a:p>
          <a:p>
            <a:pPr lvl="1"/>
            <a:r>
              <a:rPr lang="en-US" b="1" dirty="0" smtClean="0"/>
              <a:t>Even though we didn’t experience it ourselves </a:t>
            </a:r>
          </a:p>
          <a:p>
            <a:r>
              <a:rPr lang="en-US" b="1" dirty="0" smtClean="0"/>
              <a:t>Many aids in our lives</a:t>
            </a:r>
          </a:p>
          <a:p>
            <a:pPr lvl="1"/>
            <a:r>
              <a:rPr lang="en-US" b="1" dirty="0" smtClean="0"/>
              <a:t>Tomb of the Unknown Soldier/Alamo</a:t>
            </a:r>
          </a:p>
          <a:p>
            <a:pPr lvl="1"/>
            <a:r>
              <a:rPr lang="en-US" b="1" dirty="0" smtClean="0"/>
              <a:t>Gravestones/Memorials</a:t>
            </a:r>
          </a:p>
          <a:p>
            <a:pPr lvl="1"/>
            <a:r>
              <a:rPr lang="en-US" b="1" dirty="0" smtClean="0"/>
              <a:t>Pictures/Songs</a:t>
            </a:r>
          </a:p>
          <a:p>
            <a:pPr lvl="1"/>
            <a:r>
              <a:rPr lang="en-US" b="1" dirty="0" smtClean="0"/>
              <a:t>Memorabilia (tickets, banners, autographs, almanac, “today in history”, etc.)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Memory Aids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1. It helps us remember what we’ve learned</a:t>
            </a:r>
          </a:p>
          <a:p>
            <a:pPr lvl="1"/>
            <a:r>
              <a:rPr lang="en-US" b="1" dirty="0" smtClean="0"/>
              <a:t>Even though we didn’t experience it ourselves </a:t>
            </a:r>
          </a:p>
          <a:p>
            <a:r>
              <a:rPr lang="en-US" b="1" dirty="0" smtClean="0"/>
              <a:t>Many aids in our lives</a:t>
            </a:r>
          </a:p>
          <a:p>
            <a:pPr lvl="1"/>
            <a:r>
              <a:rPr lang="en-US" b="1" dirty="0" smtClean="0"/>
              <a:t>Tomb of the Unknown Soldier/Alamo</a:t>
            </a:r>
          </a:p>
          <a:p>
            <a:pPr lvl="1"/>
            <a:r>
              <a:rPr lang="en-US" b="1" dirty="0" smtClean="0"/>
              <a:t>Gravestones/Memorials</a:t>
            </a:r>
          </a:p>
          <a:p>
            <a:pPr lvl="1"/>
            <a:r>
              <a:rPr lang="en-US" b="1" dirty="0" smtClean="0"/>
              <a:t>Pictures/Songs</a:t>
            </a:r>
          </a:p>
          <a:p>
            <a:pPr lvl="1"/>
            <a:r>
              <a:rPr lang="en-US" b="1" dirty="0" smtClean="0"/>
              <a:t>Memorabilia (tickets, banners, autographs, almanac, “today in history”, etc.)</a:t>
            </a:r>
          </a:p>
          <a:p>
            <a:r>
              <a:rPr lang="en-US" b="1" dirty="0" smtClean="0"/>
              <a:t>“Good old days”</a:t>
            </a:r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Dangers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2. We avoid vain repetition.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Dangers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2. We avoid vain repetition.</a:t>
            </a:r>
          </a:p>
          <a:p>
            <a:r>
              <a:rPr lang="en-US" b="1" dirty="0" smtClean="0"/>
              <a:t>Can’t answer “why?”</a:t>
            </a:r>
          </a:p>
          <a:p>
            <a:pPr lvl="1"/>
            <a:r>
              <a:rPr lang="en-US" b="1" dirty="0" smtClean="0"/>
              <a:t>Deuteronomy 6:20-25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Dangers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2. We avoid vain repetition.</a:t>
            </a:r>
          </a:p>
          <a:p>
            <a:r>
              <a:rPr lang="en-US" b="1" dirty="0" smtClean="0"/>
              <a:t>Can’t answer “why?”</a:t>
            </a:r>
          </a:p>
          <a:p>
            <a:pPr lvl="1"/>
            <a:r>
              <a:rPr lang="en-US" b="1" dirty="0" smtClean="0"/>
              <a:t>Deuteronomy 6:20-25</a:t>
            </a:r>
          </a:p>
          <a:p>
            <a:r>
              <a:rPr lang="en-US" b="1" dirty="0" smtClean="0"/>
              <a:t>Repeat history (mistakes)</a:t>
            </a:r>
          </a:p>
          <a:p>
            <a:pPr lvl="1"/>
            <a:r>
              <a:rPr lang="en-US" b="1" dirty="0" smtClean="0"/>
              <a:t>1 Corinthians 10:6, 11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Dangers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2. We avoid vain repetition.</a:t>
            </a:r>
          </a:p>
          <a:p>
            <a:r>
              <a:rPr lang="en-US" b="1" dirty="0" smtClean="0"/>
              <a:t>Can’t answer “why?”</a:t>
            </a:r>
          </a:p>
          <a:p>
            <a:pPr lvl="1"/>
            <a:r>
              <a:rPr lang="en-US" b="1" dirty="0" smtClean="0"/>
              <a:t>Deuteronomy 6:20-25</a:t>
            </a:r>
          </a:p>
          <a:p>
            <a:r>
              <a:rPr lang="en-US" b="1" dirty="0" smtClean="0"/>
              <a:t>Repeat history (mistakes)</a:t>
            </a:r>
          </a:p>
          <a:p>
            <a:pPr lvl="1"/>
            <a:r>
              <a:rPr lang="en-US" b="1" dirty="0" smtClean="0"/>
              <a:t>1 Corinthians 10:6, 11</a:t>
            </a:r>
          </a:p>
          <a:p>
            <a:r>
              <a:rPr lang="en-US" b="1" dirty="0" smtClean="0"/>
              <a:t>Forget heroes</a:t>
            </a:r>
          </a:p>
          <a:p>
            <a:pPr lvl="1"/>
            <a:r>
              <a:rPr lang="en-US" b="1" dirty="0" smtClean="0"/>
              <a:t>Hebrews 11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Dangers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2. We avoid vain repetition.</a:t>
            </a:r>
          </a:p>
          <a:p>
            <a:r>
              <a:rPr lang="en-US" b="1" dirty="0" smtClean="0"/>
              <a:t>Can’t </a:t>
            </a:r>
            <a:r>
              <a:rPr lang="en-US" b="1" dirty="0" smtClean="0"/>
              <a:t>answer “why?”</a:t>
            </a:r>
          </a:p>
          <a:p>
            <a:pPr lvl="1"/>
            <a:r>
              <a:rPr lang="en-US" b="1" dirty="0" smtClean="0"/>
              <a:t>Deuteronomy 6:20-25</a:t>
            </a:r>
          </a:p>
          <a:p>
            <a:r>
              <a:rPr lang="en-US" b="1" dirty="0" smtClean="0"/>
              <a:t>Repeat history (mistakes)</a:t>
            </a:r>
          </a:p>
          <a:p>
            <a:pPr lvl="1"/>
            <a:r>
              <a:rPr lang="en-US" b="1" dirty="0" smtClean="0"/>
              <a:t>1 Corinthians 10:6, 11</a:t>
            </a:r>
          </a:p>
          <a:p>
            <a:r>
              <a:rPr lang="en-US" b="1" dirty="0" smtClean="0"/>
              <a:t>Forget </a:t>
            </a:r>
            <a:r>
              <a:rPr lang="en-US" b="1" dirty="0" smtClean="0"/>
              <a:t>heroes</a:t>
            </a:r>
          </a:p>
          <a:p>
            <a:pPr lvl="1"/>
            <a:r>
              <a:rPr lang="en-US" b="1" dirty="0" smtClean="0"/>
              <a:t>Hebrews </a:t>
            </a:r>
            <a:r>
              <a:rPr lang="en-US" b="1" dirty="0" smtClean="0"/>
              <a:t>11 </a:t>
            </a:r>
            <a:endParaRPr lang="en-US" b="1" dirty="0" smtClean="0"/>
          </a:p>
          <a:p>
            <a:r>
              <a:rPr lang="en-US" b="1" dirty="0" smtClean="0"/>
              <a:t>Rewrite </a:t>
            </a:r>
            <a:r>
              <a:rPr lang="en-US" b="1" dirty="0" smtClean="0"/>
              <a:t>history</a:t>
            </a:r>
          </a:p>
          <a:p>
            <a:pPr lvl="1"/>
            <a:r>
              <a:rPr lang="en-US" b="1" dirty="0" smtClean="0"/>
              <a:t>Deuteronomy 31:19-21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We could say that God has a perfect memory</a:t>
            </a:r>
          </a:p>
          <a:p>
            <a:pPr lvl="1"/>
            <a:r>
              <a:rPr lang="en-US" b="1" dirty="0" smtClean="0"/>
              <a:t>Actually, He’s everywhere at the same time</a:t>
            </a:r>
          </a:p>
          <a:p>
            <a:pPr lvl="1"/>
            <a:r>
              <a:rPr lang="en-US" b="1" dirty="0" smtClean="0"/>
              <a:t>Does He even NEED a memory?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To Have A Good Memory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Have motivation</a:t>
            </a:r>
          </a:p>
          <a:p>
            <a:r>
              <a:rPr lang="en-US" b="1" dirty="0" smtClean="0"/>
              <a:t>Pay attention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To Have A Good Memory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Have motivation</a:t>
            </a:r>
          </a:p>
          <a:p>
            <a:r>
              <a:rPr lang="en-US" b="1" dirty="0" smtClean="0"/>
              <a:t>Pay attention</a:t>
            </a:r>
          </a:p>
          <a:p>
            <a:r>
              <a:rPr lang="en-US" b="1" dirty="0" smtClean="0"/>
              <a:t>Contemplate</a:t>
            </a:r>
          </a:p>
          <a:p>
            <a:r>
              <a:rPr lang="en-US" b="1" dirty="0" smtClean="0"/>
              <a:t>Spend time </a:t>
            </a:r>
          </a:p>
          <a:p>
            <a:pPr lvl="1"/>
            <a:r>
              <a:rPr lang="en-US" b="1" dirty="0" smtClean="0"/>
              <a:t>Daily</a:t>
            </a:r>
          </a:p>
          <a:p>
            <a:pPr lvl="1"/>
            <a:r>
              <a:rPr lang="en-US" b="1" dirty="0" smtClean="0"/>
              <a:t>Weekly</a:t>
            </a:r>
          </a:p>
          <a:p>
            <a:pPr lvl="1"/>
            <a:r>
              <a:rPr lang="en-US" b="1" dirty="0" smtClean="0"/>
              <a:t>Yearly</a:t>
            </a:r>
            <a:endParaRPr lang="en-US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Good Memory Device Is: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Simple to understand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Good Memory Device Is: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Simple to understand</a:t>
            </a:r>
          </a:p>
          <a:p>
            <a:r>
              <a:rPr lang="en-US" b="1" dirty="0" smtClean="0"/>
              <a:t>Easily accessible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Good Memory Device Is: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Simple to understand</a:t>
            </a:r>
          </a:p>
          <a:p>
            <a:r>
              <a:rPr lang="en-US" b="1" dirty="0" smtClean="0"/>
              <a:t>Easily accessible</a:t>
            </a:r>
          </a:p>
          <a:p>
            <a:r>
              <a:rPr lang="en-US" b="1" dirty="0" smtClean="0"/>
              <a:t>Consistent throughout ages, cultures, etc</a:t>
            </a:r>
          </a:p>
          <a:p>
            <a:pPr lvl="1"/>
            <a:r>
              <a:rPr lang="en-US" b="1" dirty="0" smtClean="0"/>
              <a:t>Rocks/Stones/Pillars</a:t>
            </a:r>
          </a:p>
          <a:p>
            <a:pPr lvl="1"/>
            <a:r>
              <a:rPr lang="en-US" b="1" dirty="0" smtClean="0"/>
              <a:t>Pictures/Drawings</a:t>
            </a:r>
          </a:p>
          <a:p>
            <a:pPr lvl="1"/>
            <a:r>
              <a:rPr lang="en-US" b="1" dirty="0" smtClean="0"/>
              <a:t>Songs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Good Memory Device Is: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Simple to understand</a:t>
            </a:r>
          </a:p>
          <a:p>
            <a:r>
              <a:rPr lang="en-US" b="1" dirty="0" smtClean="0"/>
              <a:t>Easily accessible</a:t>
            </a:r>
          </a:p>
          <a:p>
            <a:r>
              <a:rPr lang="en-US" b="1" dirty="0" smtClean="0"/>
              <a:t>Consistent throughout ages, cultures, etc</a:t>
            </a:r>
          </a:p>
          <a:p>
            <a:pPr lvl="1"/>
            <a:r>
              <a:rPr lang="en-US" b="1" dirty="0" smtClean="0"/>
              <a:t>Rocks/Stones/Pillars</a:t>
            </a:r>
          </a:p>
          <a:p>
            <a:pPr lvl="1"/>
            <a:r>
              <a:rPr lang="en-US" b="1" dirty="0" smtClean="0"/>
              <a:t>Pictures/Drawings</a:t>
            </a:r>
          </a:p>
          <a:p>
            <a:pPr lvl="1"/>
            <a:r>
              <a:rPr lang="en-US" b="1" dirty="0" smtClean="0"/>
              <a:t>Songs</a:t>
            </a:r>
          </a:p>
          <a:p>
            <a:r>
              <a:rPr lang="en-US" b="1" dirty="0" smtClean="0"/>
              <a:t>Easily associated to object being remembered</a:t>
            </a:r>
            <a:endParaRPr lang="en-US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 Are To Look…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Backward</a:t>
            </a:r>
          </a:p>
          <a:p>
            <a:pPr lvl="1"/>
            <a:r>
              <a:rPr lang="en-US" b="1" dirty="0" smtClean="0"/>
              <a:t>1 Corinthians 11:25 – “…in remembrance of Me.”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 Are To Look…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Backward</a:t>
            </a:r>
          </a:p>
          <a:p>
            <a:pPr lvl="1"/>
            <a:r>
              <a:rPr lang="en-US" b="1" dirty="0" smtClean="0"/>
              <a:t>1 Corinthians 11:25 – “…in remembrance of Me.”</a:t>
            </a:r>
          </a:p>
          <a:p>
            <a:r>
              <a:rPr lang="en-US" b="1" dirty="0" smtClean="0"/>
              <a:t>Forward</a:t>
            </a:r>
          </a:p>
          <a:p>
            <a:pPr lvl="1"/>
            <a:r>
              <a:rPr lang="en-US" b="1" dirty="0" smtClean="0"/>
              <a:t>1 Corinthians 11:26 – Proclaim…until He comes</a:t>
            </a:r>
            <a:r>
              <a:rPr lang="en-US" b="1" dirty="0" smtClean="0"/>
              <a:t>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 Are To Look…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Backward</a:t>
            </a:r>
          </a:p>
          <a:p>
            <a:pPr lvl="1"/>
            <a:r>
              <a:rPr lang="en-US" b="1" dirty="0" smtClean="0"/>
              <a:t>1 Corinthians 11:25 – “…in remembrance of Me.”</a:t>
            </a:r>
          </a:p>
          <a:p>
            <a:r>
              <a:rPr lang="en-US" b="1" dirty="0" smtClean="0"/>
              <a:t>Forward</a:t>
            </a:r>
          </a:p>
          <a:p>
            <a:pPr lvl="1"/>
            <a:r>
              <a:rPr lang="en-US" b="1" dirty="0" smtClean="0"/>
              <a:t>1 Corinthians 11:26 – Proclaim…until He comes.</a:t>
            </a:r>
          </a:p>
          <a:p>
            <a:r>
              <a:rPr lang="en-US" b="1" dirty="0" smtClean="0"/>
              <a:t>Upward</a:t>
            </a:r>
          </a:p>
          <a:p>
            <a:pPr lvl="1"/>
            <a:r>
              <a:rPr lang="en-US" b="1" dirty="0" smtClean="0"/>
              <a:t>1 Corinthians 10:16 – sharing in blood, body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 Are To Look…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Backward</a:t>
            </a:r>
          </a:p>
          <a:p>
            <a:pPr lvl="1"/>
            <a:r>
              <a:rPr lang="en-US" b="1" dirty="0" smtClean="0"/>
              <a:t>1 Corinthians 11:25 – “…in remembrance of Me.”</a:t>
            </a:r>
          </a:p>
          <a:p>
            <a:r>
              <a:rPr lang="en-US" b="1" dirty="0" smtClean="0"/>
              <a:t>Forward</a:t>
            </a:r>
          </a:p>
          <a:p>
            <a:pPr lvl="1"/>
            <a:r>
              <a:rPr lang="en-US" b="1" dirty="0" smtClean="0"/>
              <a:t>1 Corinthians 11:26 – Proclaim…until He comes.</a:t>
            </a:r>
          </a:p>
          <a:p>
            <a:r>
              <a:rPr lang="en-US" b="1" dirty="0" smtClean="0"/>
              <a:t>Upward</a:t>
            </a:r>
          </a:p>
          <a:p>
            <a:pPr lvl="1"/>
            <a:r>
              <a:rPr lang="en-US" b="1" dirty="0" smtClean="0"/>
              <a:t>1 Corinthians 10:16 – sharing in blood, body</a:t>
            </a:r>
          </a:p>
          <a:p>
            <a:r>
              <a:rPr lang="en-US" b="1" dirty="0" smtClean="0"/>
              <a:t>Inward</a:t>
            </a:r>
          </a:p>
          <a:p>
            <a:pPr lvl="1"/>
            <a:r>
              <a:rPr lang="en-US" b="1" dirty="0" smtClean="0"/>
              <a:t>1 Corinthians 11:28 – Man must examine himself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We could say that God has a perfect memory</a:t>
            </a:r>
          </a:p>
          <a:p>
            <a:pPr lvl="1"/>
            <a:r>
              <a:rPr lang="en-US" b="1" dirty="0" smtClean="0"/>
              <a:t>Actually, He’s everywhere at the same time</a:t>
            </a:r>
          </a:p>
          <a:p>
            <a:pPr lvl="1"/>
            <a:r>
              <a:rPr lang="en-US" b="1" dirty="0" smtClean="0"/>
              <a:t>Does He even NEED a memory?</a:t>
            </a:r>
            <a:endParaRPr lang="en-US" b="1" dirty="0" smtClean="0"/>
          </a:p>
          <a:p>
            <a:r>
              <a:rPr lang="en-US" b="1" dirty="0" smtClean="0"/>
              <a:t>WE, however, are not God</a:t>
            </a:r>
          </a:p>
          <a:p>
            <a:pPr lvl="1"/>
            <a:r>
              <a:rPr lang="en-US" b="1" dirty="0" smtClean="0"/>
              <a:t>Our memories fail us</a:t>
            </a:r>
          </a:p>
          <a:p>
            <a:pPr lvl="2"/>
            <a:r>
              <a:rPr lang="en-US" b="1" dirty="0" smtClean="0"/>
              <a:t>Age, sickness, false memories, power of suggestion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 knows we need memory aids</a:t>
            </a:r>
          </a:p>
          <a:p>
            <a:pPr lvl="1"/>
            <a:r>
              <a:rPr lang="en-US" b="1" dirty="0" smtClean="0"/>
              <a:t>He has always given these</a:t>
            </a:r>
          </a:p>
          <a:p>
            <a:pPr lvl="1"/>
            <a:r>
              <a:rPr lang="en-US" b="1" dirty="0" smtClean="0"/>
              <a:t>Not for His benefit, but ours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 knows we need memory aids</a:t>
            </a:r>
          </a:p>
          <a:p>
            <a:pPr lvl="1"/>
            <a:r>
              <a:rPr lang="en-US" b="1" dirty="0" smtClean="0"/>
              <a:t>He has always given these</a:t>
            </a:r>
          </a:p>
          <a:p>
            <a:pPr lvl="1"/>
            <a:r>
              <a:rPr lang="en-US" b="1" dirty="0" smtClean="0"/>
              <a:t>Not for His benefit, but ours</a:t>
            </a:r>
          </a:p>
          <a:p>
            <a:r>
              <a:rPr lang="en-US" b="1" dirty="0" smtClean="0"/>
              <a:t>The Lord’s Supper is such an aid</a:t>
            </a:r>
          </a:p>
          <a:p>
            <a:pPr lvl="1"/>
            <a:r>
              <a:rPr lang="en-US" b="1" dirty="0" smtClean="0"/>
              <a:t>It’s easy, effective, etc.</a:t>
            </a:r>
          </a:p>
          <a:p>
            <a:pPr lvl="1"/>
            <a:r>
              <a:rPr lang="en-US" b="1" dirty="0" smtClean="0"/>
              <a:t>We must think on it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 knows we need memory aids</a:t>
            </a:r>
          </a:p>
          <a:p>
            <a:pPr lvl="1"/>
            <a:r>
              <a:rPr lang="en-US" b="1" dirty="0" smtClean="0"/>
              <a:t>He has always given these</a:t>
            </a:r>
          </a:p>
          <a:p>
            <a:pPr lvl="1"/>
            <a:r>
              <a:rPr lang="en-US" b="1" dirty="0" smtClean="0"/>
              <a:t>Not for His benefit, but ours</a:t>
            </a:r>
          </a:p>
          <a:p>
            <a:r>
              <a:rPr lang="en-US" b="1" dirty="0" smtClean="0"/>
              <a:t>The Lord’s Supper is such an aid</a:t>
            </a:r>
          </a:p>
          <a:p>
            <a:pPr lvl="1"/>
            <a:r>
              <a:rPr lang="en-US" b="1" dirty="0" smtClean="0"/>
              <a:t>It’s easy, effective, etc.</a:t>
            </a:r>
          </a:p>
          <a:p>
            <a:pPr lvl="1"/>
            <a:r>
              <a:rPr lang="en-US" b="1" dirty="0" smtClean="0"/>
              <a:t>We must think on it</a:t>
            </a:r>
            <a:endParaRPr lang="en-US" b="1" dirty="0" smtClean="0"/>
          </a:p>
          <a:p>
            <a:r>
              <a:rPr lang="en-US" b="1" dirty="0" smtClean="0"/>
              <a:t>How’s your memory?</a:t>
            </a:r>
            <a:endParaRPr lang="en-US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We could say that God has a perfect memory</a:t>
            </a:r>
          </a:p>
          <a:p>
            <a:pPr lvl="1"/>
            <a:r>
              <a:rPr lang="en-US" b="1" dirty="0" smtClean="0"/>
              <a:t>Actually, He’s everywhere at the same time</a:t>
            </a:r>
          </a:p>
          <a:p>
            <a:pPr lvl="1"/>
            <a:r>
              <a:rPr lang="en-US" b="1" dirty="0" smtClean="0"/>
              <a:t>Does He even NEED a memory?</a:t>
            </a:r>
            <a:endParaRPr lang="en-US" b="1" dirty="0" smtClean="0"/>
          </a:p>
          <a:p>
            <a:r>
              <a:rPr lang="en-US" b="1" dirty="0" smtClean="0"/>
              <a:t>WE, however, are not God</a:t>
            </a:r>
          </a:p>
          <a:p>
            <a:pPr lvl="1"/>
            <a:r>
              <a:rPr lang="en-US" b="1" dirty="0" smtClean="0"/>
              <a:t>Our memories fail us</a:t>
            </a:r>
          </a:p>
          <a:p>
            <a:pPr lvl="2"/>
            <a:r>
              <a:rPr lang="en-US" b="1" dirty="0" smtClean="0"/>
              <a:t>Age, sickness, false memories, power of suggestion</a:t>
            </a:r>
          </a:p>
          <a:p>
            <a:pPr lvl="1"/>
            <a:r>
              <a:rPr lang="en-US" b="1" dirty="0" smtClean="0"/>
              <a:t>It’s good to be reminded every so often (2 P 1:13)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We could say that God has a perfect memory</a:t>
            </a:r>
          </a:p>
          <a:p>
            <a:pPr lvl="1"/>
            <a:r>
              <a:rPr lang="en-US" b="1" dirty="0" smtClean="0"/>
              <a:t>Actually, He’s everywhere at the same time</a:t>
            </a:r>
          </a:p>
          <a:p>
            <a:pPr lvl="1"/>
            <a:r>
              <a:rPr lang="en-US" b="1" dirty="0" smtClean="0"/>
              <a:t>Does He even NEED a memory?</a:t>
            </a:r>
            <a:endParaRPr lang="en-US" b="1" dirty="0" smtClean="0"/>
          </a:p>
          <a:p>
            <a:r>
              <a:rPr lang="en-US" b="1" dirty="0" smtClean="0"/>
              <a:t>WE, however, are not God</a:t>
            </a:r>
          </a:p>
          <a:p>
            <a:pPr lvl="1"/>
            <a:r>
              <a:rPr lang="en-US" b="1" dirty="0" smtClean="0"/>
              <a:t>Our memories fail us</a:t>
            </a:r>
          </a:p>
          <a:p>
            <a:pPr lvl="2"/>
            <a:r>
              <a:rPr lang="en-US" b="1" dirty="0" smtClean="0"/>
              <a:t>Age, sickness, false memories, power of suggestion</a:t>
            </a:r>
          </a:p>
          <a:p>
            <a:pPr lvl="1"/>
            <a:r>
              <a:rPr lang="en-US" b="1" dirty="0" smtClean="0"/>
              <a:t>It’s good to be reminded every so often (2 P 1:13)</a:t>
            </a:r>
            <a:endParaRPr lang="en-US" b="1" dirty="0" smtClean="0"/>
          </a:p>
          <a:p>
            <a:r>
              <a:rPr lang="en-US" b="1" dirty="0" smtClean="0"/>
              <a:t>God knows our weaknesses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Need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 knows we have bad memories</a:t>
            </a:r>
          </a:p>
          <a:p>
            <a:r>
              <a:rPr lang="en-US" b="1" dirty="0" smtClean="0"/>
              <a:t>He has always set up memory aids</a:t>
            </a:r>
          </a:p>
          <a:p>
            <a:pPr lvl="1"/>
            <a:r>
              <a:rPr lang="en-US" b="1" dirty="0" smtClean="0"/>
              <a:t>Genesis </a:t>
            </a:r>
            <a:r>
              <a:rPr lang="en-US" b="1" dirty="0" smtClean="0"/>
              <a:t>9:11-13 – </a:t>
            </a:r>
            <a:r>
              <a:rPr lang="en-US" b="1" dirty="0" smtClean="0"/>
              <a:t>Rainbow</a:t>
            </a:r>
            <a:endParaRPr lang="en-US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Need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 knows we have bad memories</a:t>
            </a:r>
          </a:p>
          <a:p>
            <a:r>
              <a:rPr lang="en-US" b="1" dirty="0" smtClean="0"/>
              <a:t>He has always set up memory aids</a:t>
            </a:r>
          </a:p>
          <a:p>
            <a:pPr lvl="1"/>
            <a:r>
              <a:rPr lang="en-US" b="1" dirty="0" smtClean="0"/>
              <a:t>Genesis 9:11-13 – Rainbow</a:t>
            </a:r>
          </a:p>
          <a:p>
            <a:pPr lvl="1"/>
            <a:r>
              <a:rPr lang="en-US" b="1" dirty="0" smtClean="0"/>
              <a:t>Exodus </a:t>
            </a:r>
            <a:r>
              <a:rPr lang="en-US" b="1" dirty="0" smtClean="0"/>
              <a:t>12:14 – Passover</a:t>
            </a:r>
            <a:endParaRPr lang="en-US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Need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 knows we have bad memories</a:t>
            </a:r>
          </a:p>
          <a:p>
            <a:r>
              <a:rPr lang="en-US" b="1" dirty="0" smtClean="0"/>
              <a:t>He has always set up memory aids</a:t>
            </a:r>
          </a:p>
          <a:p>
            <a:pPr lvl="1"/>
            <a:r>
              <a:rPr lang="en-US" b="1" dirty="0" smtClean="0"/>
              <a:t>Genesis 9:11-13 – Rainbow</a:t>
            </a:r>
          </a:p>
          <a:p>
            <a:pPr lvl="1"/>
            <a:r>
              <a:rPr lang="en-US" b="1" dirty="0" smtClean="0"/>
              <a:t>Exodus 12:14 – </a:t>
            </a:r>
            <a:r>
              <a:rPr lang="en-US" b="1" dirty="0" smtClean="0"/>
              <a:t>Passover</a:t>
            </a:r>
            <a:endParaRPr lang="en-US" b="1" dirty="0" smtClean="0"/>
          </a:p>
          <a:p>
            <a:pPr lvl="1"/>
            <a:r>
              <a:rPr lang="en-US" b="1" dirty="0" smtClean="0"/>
              <a:t>Joshua 4:1-7 </a:t>
            </a:r>
            <a:r>
              <a:rPr lang="en-US" b="1" dirty="0" smtClean="0"/>
              <a:t>– 12 </a:t>
            </a:r>
            <a:r>
              <a:rPr lang="en-US" b="1" dirty="0" smtClean="0"/>
              <a:t>rocks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Need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 knows we have bad memories</a:t>
            </a:r>
          </a:p>
          <a:p>
            <a:r>
              <a:rPr lang="en-US" b="1" dirty="0" smtClean="0"/>
              <a:t>He has always set up memory aids</a:t>
            </a:r>
          </a:p>
          <a:p>
            <a:pPr lvl="1"/>
            <a:r>
              <a:rPr lang="en-US" b="1" dirty="0" smtClean="0"/>
              <a:t>Genesis 9:11-13 – Rainbow</a:t>
            </a:r>
          </a:p>
          <a:p>
            <a:pPr lvl="1"/>
            <a:r>
              <a:rPr lang="en-US" b="1" dirty="0" smtClean="0"/>
              <a:t>Exodus 12:14 – Passover</a:t>
            </a:r>
          </a:p>
          <a:p>
            <a:pPr lvl="1"/>
            <a:r>
              <a:rPr lang="en-US" b="1" dirty="0" smtClean="0"/>
              <a:t>Joshua 4:1-7 – 12 rocks</a:t>
            </a:r>
          </a:p>
          <a:p>
            <a:pPr lvl="1"/>
            <a:r>
              <a:rPr lang="en-US" b="1" dirty="0" smtClean="0"/>
              <a:t>Luke 22:19-20 – Lord’s </a:t>
            </a:r>
            <a:r>
              <a:rPr lang="en-US" b="1" dirty="0" smtClean="0"/>
              <a:t>Supper</a:t>
            </a:r>
            <a:endParaRPr lang="en-US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939</Words>
  <Application>Microsoft Office PowerPoint</Application>
  <PresentationFormat>On-screen Show (4:3)</PresentationFormat>
  <Paragraphs>203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In Memory of…</vt:lpstr>
      <vt:lpstr>INTRODUCTION</vt:lpstr>
      <vt:lpstr>INTRODUCTION</vt:lpstr>
      <vt:lpstr>INTRODUCTION</vt:lpstr>
      <vt:lpstr>INTRODUCTION</vt:lpstr>
      <vt:lpstr>The Need</vt:lpstr>
      <vt:lpstr>The Need</vt:lpstr>
      <vt:lpstr>The Need</vt:lpstr>
      <vt:lpstr>The Need</vt:lpstr>
      <vt:lpstr>The Need</vt:lpstr>
      <vt:lpstr>Memory Aids</vt:lpstr>
      <vt:lpstr>Memory Aids</vt:lpstr>
      <vt:lpstr>Memory Aids</vt:lpstr>
      <vt:lpstr>Memory Aids</vt:lpstr>
      <vt:lpstr>Dangers</vt:lpstr>
      <vt:lpstr>Dangers</vt:lpstr>
      <vt:lpstr>Dangers</vt:lpstr>
      <vt:lpstr>Dangers</vt:lpstr>
      <vt:lpstr>Dangers</vt:lpstr>
      <vt:lpstr>How To Have A Good Memory</vt:lpstr>
      <vt:lpstr>How To Have A Good Memory</vt:lpstr>
      <vt:lpstr>A Good Memory Device Is:</vt:lpstr>
      <vt:lpstr>A Good Memory Device Is:</vt:lpstr>
      <vt:lpstr>A Good Memory Device Is:</vt:lpstr>
      <vt:lpstr>A Good Memory Device Is:</vt:lpstr>
      <vt:lpstr>We Are To Look…</vt:lpstr>
      <vt:lpstr>We Are To Look…</vt:lpstr>
      <vt:lpstr>We Are To Look…</vt:lpstr>
      <vt:lpstr>We Are To Look…</vt:lpstr>
      <vt:lpstr>CONCLUSION</vt:lpstr>
      <vt:lpstr>CONCLUSION</vt:lpstr>
      <vt:lpstr>CONCLUSION</vt:lpstr>
      <vt:lpstr>Are YOU a Christian?</vt:lpstr>
    </vt:vector>
  </TitlesOfParts>
  <Company>Golden Surfer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Memory Of</dc:title>
  <dc:creator>Reynaldo Rodriguez</dc:creator>
  <cp:lastModifiedBy>Pili</cp:lastModifiedBy>
  <cp:revision>30</cp:revision>
  <dcterms:created xsi:type="dcterms:W3CDTF">2009-12-14T20:21:10Z</dcterms:created>
  <dcterms:modified xsi:type="dcterms:W3CDTF">2016-06-19T21:31:26Z</dcterms:modified>
</cp:coreProperties>
</file>