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0" r:id="rId4"/>
    <p:sldId id="260" r:id="rId5"/>
    <p:sldId id="283" r:id="rId6"/>
    <p:sldId id="267" r:id="rId7"/>
    <p:sldId id="292" r:id="rId8"/>
    <p:sldId id="261" r:id="rId9"/>
    <p:sldId id="268" r:id="rId10"/>
    <p:sldId id="269" r:id="rId11"/>
    <p:sldId id="270" r:id="rId12"/>
    <p:sldId id="272" r:id="rId13"/>
    <p:sldId id="286" r:id="rId14"/>
    <p:sldId id="285" r:id="rId15"/>
    <p:sldId id="284" r:id="rId16"/>
    <p:sldId id="263" r:id="rId17"/>
    <p:sldId id="273" r:id="rId18"/>
    <p:sldId id="274" r:id="rId19"/>
    <p:sldId id="264" r:id="rId20"/>
    <p:sldId id="275" r:id="rId21"/>
    <p:sldId id="276" r:id="rId22"/>
    <p:sldId id="277" r:id="rId23"/>
    <p:sldId id="279" r:id="rId24"/>
    <p:sldId id="289" r:id="rId25"/>
    <p:sldId id="288" r:id="rId26"/>
    <p:sldId id="287" r:id="rId27"/>
    <p:sldId id="259" r:id="rId28"/>
    <p:sldId id="280" r:id="rId29"/>
    <p:sldId id="281" r:id="rId30"/>
    <p:sldId id="257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4CD38-334D-4922-9D3A-3B3A34C43E26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5ED9C-FA18-467A-A38B-2525A04AB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 plan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8903956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 planted,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1:10-14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(I am of) Apollos – </a:t>
            </a:r>
          </a:p>
          <a:p>
            <a:pPr lvl="1"/>
            <a:r>
              <a:rPr lang="en-US" b="1" dirty="0" smtClean="0"/>
              <a:t>An Alexandrian Jew</a:t>
            </a:r>
          </a:p>
          <a:p>
            <a:pPr lvl="1"/>
            <a:r>
              <a:rPr lang="en-US" b="1" dirty="0" smtClean="0"/>
              <a:t>Eloquent, a hard worker, </a:t>
            </a:r>
            <a:r>
              <a:rPr lang="en-US" b="1" u="sng" dirty="0" smtClean="0"/>
              <a:t>not</a:t>
            </a:r>
            <a:r>
              <a:rPr lang="en-US" b="1" dirty="0" smtClean="0"/>
              <a:t> an Apostle</a:t>
            </a:r>
          </a:p>
          <a:p>
            <a:pPr lvl="1"/>
            <a:r>
              <a:rPr lang="en-US" b="1" dirty="0" smtClean="0"/>
              <a:t>He had taught at Corinth</a:t>
            </a:r>
          </a:p>
          <a:p>
            <a:pPr lvl="1"/>
            <a:r>
              <a:rPr lang="en-US" b="1" dirty="0" smtClean="0"/>
              <a:t>No known desire to return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1:10-14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(I am of) Apollos – </a:t>
            </a:r>
          </a:p>
          <a:p>
            <a:pPr lvl="1"/>
            <a:r>
              <a:rPr lang="en-US" b="1" dirty="0" smtClean="0"/>
              <a:t>An Alexandrian Jew</a:t>
            </a:r>
          </a:p>
          <a:p>
            <a:pPr lvl="1"/>
            <a:r>
              <a:rPr lang="en-US" b="1" dirty="0" smtClean="0"/>
              <a:t>Eloquent, a hard worker, </a:t>
            </a:r>
            <a:r>
              <a:rPr lang="en-US" b="1" u="sng" dirty="0" smtClean="0"/>
              <a:t>not</a:t>
            </a:r>
            <a:r>
              <a:rPr lang="en-US" b="1" dirty="0" smtClean="0"/>
              <a:t> an Apostle</a:t>
            </a:r>
          </a:p>
          <a:p>
            <a:pPr lvl="1"/>
            <a:r>
              <a:rPr lang="en-US" b="1" dirty="0" smtClean="0"/>
              <a:t>He had taught at Corinth</a:t>
            </a:r>
          </a:p>
          <a:p>
            <a:pPr lvl="1"/>
            <a:r>
              <a:rPr lang="en-US" b="1" dirty="0" smtClean="0"/>
              <a:t>No known desire to return</a:t>
            </a:r>
          </a:p>
          <a:p>
            <a:r>
              <a:rPr lang="en-US" b="1" dirty="0" smtClean="0"/>
              <a:t>(I am of) Jesus – </a:t>
            </a:r>
          </a:p>
          <a:p>
            <a:pPr lvl="1"/>
            <a:r>
              <a:rPr lang="en-US" b="1" dirty="0" smtClean="0"/>
              <a:t>Our Lord</a:t>
            </a:r>
          </a:p>
          <a:p>
            <a:pPr lvl="1"/>
            <a:r>
              <a:rPr lang="en-US" b="1" dirty="0" smtClean="0"/>
              <a:t>Head over the church</a:t>
            </a:r>
          </a:p>
          <a:p>
            <a:pPr lvl="1"/>
            <a:r>
              <a:rPr lang="en-US" b="1" dirty="0" smtClean="0"/>
              <a:t>Sects are wrong; no matter whom </a:t>
            </a:r>
            <a:r>
              <a:rPr lang="en-US" b="1" u="sng" dirty="0" smtClean="0"/>
              <a:t>you</a:t>
            </a:r>
            <a:r>
              <a:rPr lang="en-US" b="1" dirty="0" smtClean="0"/>
              <a:t> put as the head of the party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 PLANTED…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Parable of the Soils (Mark 4; Luke 8) – </a:t>
            </a:r>
          </a:p>
          <a:p>
            <a:pPr lvl="1"/>
            <a:r>
              <a:rPr lang="en-US" b="1" dirty="0" smtClean="0"/>
              <a:t>Plants everywhere</a:t>
            </a:r>
          </a:p>
          <a:p>
            <a:pPr lvl="1"/>
            <a:r>
              <a:rPr lang="en-US" b="1" dirty="0" smtClean="0"/>
              <a:t>Some fail to sprout, some are choked, some whither</a:t>
            </a:r>
          </a:p>
          <a:p>
            <a:pPr lvl="1"/>
            <a:r>
              <a:rPr lang="en-US" b="1" dirty="0" smtClean="0"/>
              <a:t>Only one of the 4 soils bears much fruit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 PLANTED…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Parable of the Soils (Mark 4; Luke 8) – </a:t>
            </a:r>
          </a:p>
          <a:p>
            <a:pPr lvl="1"/>
            <a:r>
              <a:rPr lang="en-US" b="1" dirty="0" smtClean="0"/>
              <a:t>Plants everywhere</a:t>
            </a:r>
          </a:p>
          <a:p>
            <a:pPr lvl="1"/>
            <a:r>
              <a:rPr lang="en-US" b="1" dirty="0" smtClean="0"/>
              <a:t>Some fail to sprout, some are choked, some whither</a:t>
            </a:r>
          </a:p>
          <a:p>
            <a:pPr lvl="1"/>
            <a:r>
              <a:rPr lang="en-US" b="1" dirty="0" smtClean="0"/>
              <a:t>Only one of the 4 soils bears much fruit</a:t>
            </a:r>
          </a:p>
          <a:p>
            <a:pPr lvl="1"/>
            <a:r>
              <a:rPr lang="en-US" b="1" dirty="0" smtClean="0"/>
              <a:t>Purity of seeds – Leviticus 19:19; Deut. 22:9,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 PLANTED…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Parable of the Soils (Mark 4; Luke 8) – </a:t>
            </a:r>
          </a:p>
          <a:p>
            <a:pPr lvl="1"/>
            <a:r>
              <a:rPr lang="en-US" b="1" dirty="0" smtClean="0"/>
              <a:t>Plants everywhere</a:t>
            </a:r>
          </a:p>
          <a:p>
            <a:pPr lvl="1"/>
            <a:r>
              <a:rPr lang="en-US" b="1" dirty="0" smtClean="0"/>
              <a:t>Some fail to sprout, some are choked, some whither</a:t>
            </a:r>
          </a:p>
          <a:p>
            <a:pPr lvl="1"/>
            <a:r>
              <a:rPr lang="en-US" b="1" dirty="0" smtClean="0"/>
              <a:t>Only one of the 4 soils bears much fruit</a:t>
            </a:r>
          </a:p>
          <a:p>
            <a:pPr lvl="1"/>
            <a:r>
              <a:rPr lang="en-US" b="1" dirty="0" smtClean="0"/>
              <a:t>Purity of seeds – Leviticus 19:19; Deut. 22:9, etc.</a:t>
            </a:r>
          </a:p>
          <a:p>
            <a:r>
              <a:rPr lang="en-US" b="1" dirty="0" smtClean="0"/>
              <a:t>1 Peter 1:23 – the seed is the word of God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 PLANTED…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The Parable of the Soils (Mark 4; Luke 8) – </a:t>
            </a:r>
          </a:p>
          <a:p>
            <a:pPr lvl="1"/>
            <a:r>
              <a:rPr lang="en-US" b="1" dirty="0" smtClean="0"/>
              <a:t>Plants everywhere</a:t>
            </a:r>
          </a:p>
          <a:p>
            <a:pPr lvl="1"/>
            <a:r>
              <a:rPr lang="en-US" b="1" dirty="0" smtClean="0"/>
              <a:t>Some fail to sprout, some are choked, some whither</a:t>
            </a:r>
          </a:p>
          <a:p>
            <a:pPr lvl="1"/>
            <a:r>
              <a:rPr lang="en-US" b="1" dirty="0" smtClean="0"/>
              <a:t>Only one of the 4 soils bears much fruit</a:t>
            </a:r>
          </a:p>
          <a:p>
            <a:pPr lvl="1"/>
            <a:r>
              <a:rPr lang="en-US" b="1" dirty="0" smtClean="0"/>
              <a:t>Purity of seeds – Leviticus 19:19; Deut. 22:9, etc.</a:t>
            </a:r>
          </a:p>
          <a:p>
            <a:r>
              <a:rPr lang="en-US" b="1" dirty="0" smtClean="0"/>
              <a:t>1 Peter 1:23 – the seed is the word of God</a:t>
            </a:r>
          </a:p>
          <a:p>
            <a:r>
              <a:rPr lang="en-US" b="1" dirty="0" smtClean="0"/>
              <a:t>Notice Revelation 14:6-7 – Angels are/were involved in the spreading of the Gospel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SOWING THE SEED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28:18-20 – The Great Commission, Jesus sent His disciples out to preach, baptize, teach</a:t>
            </a:r>
          </a:p>
          <a:p>
            <a:r>
              <a:rPr lang="en-US" b="1" dirty="0" smtClean="0"/>
              <a:t>Mark 16:15-16 – Necessary for salvation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SOWING THE SEED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28:18-20 – The Great Commission, Jesus sent His disciples out to preach, baptize, teach</a:t>
            </a:r>
          </a:p>
          <a:p>
            <a:r>
              <a:rPr lang="en-US" b="1" dirty="0" smtClean="0"/>
              <a:t>Mark 16:15-16 – Necessary for salvation</a:t>
            </a:r>
          </a:p>
          <a:p>
            <a:r>
              <a:rPr lang="en-US" b="1" dirty="0" smtClean="0"/>
              <a:t>2 Corinthians 4:7 – We have this treasure in earthen vessels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SOWING THE SEED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28:18-20 – The Great Commission, Jesus sent His disciples out to preach, baptize, teach</a:t>
            </a:r>
          </a:p>
          <a:p>
            <a:r>
              <a:rPr lang="en-US" b="1" dirty="0" smtClean="0"/>
              <a:t>Mark 16:15-16 – Necessary for salvation</a:t>
            </a:r>
          </a:p>
          <a:p>
            <a:r>
              <a:rPr lang="en-US" b="1" dirty="0" smtClean="0"/>
              <a:t>2 Corinthians 4:7 – We have this treasure in earthen vessels</a:t>
            </a:r>
          </a:p>
          <a:p>
            <a:r>
              <a:rPr lang="en-US" b="1" dirty="0" smtClean="0"/>
              <a:t>1 Timothy 1:11 – Entrusted to Paul</a:t>
            </a:r>
          </a:p>
          <a:p>
            <a:r>
              <a:rPr lang="en-US" b="1" dirty="0" smtClean="0"/>
              <a:t>2 Timothy 2:2 – As Timothy was taught, teach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APOLLOS WATERED…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 followed Paul as a teacher at Corinth </a:t>
            </a:r>
          </a:p>
          <a:p>
            <a:pPr lvl="1"/>
            <a:r>
              <a:rPr lang="en-US" b="1" dirty="0" smtClean="0"/>
              <a:t>Acts 18:1</a:t>
            </a:r>
          </a:p>
          <a:p>
            <a:pPr lvl="1"/>
            <a:r>
              <a:rPr lang="en-US" b="1" dirty="0" smtClean="0"/>
              <a:t>Acts 19:1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 plan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5238750" cy="2600325"/>
          </a:xfrm>
          <a:prstGeom prst="rect">
            <a:avLst/>
          </a:prstGeom>
        </p:spPr>
      </p:pic>
      <p:pic>
        <p:nvPicPr>
          <p:cNvPr id="5" name="Picture 4" descr="2549watering_c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752600"/>
            <a:ext cx="5486400" cy="4989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 planted, Apollos watered…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APOLLOS WATERED…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He followed Paul as a teacher at Corinth </a:t>
            </a:r>
          </a:p>
          <a:p>
            <a:pPr lvl="1"/>
            <a:r>
              <a:rPr lang="en-US" b="1" dirty="0" smtClean="0"/>
              <a:t>Acts 18:1</a:t>
            </a:r>
          </a:p>
          <a:p>
            <a:pPr lvl="1"/>
            <a:r>
              <a:rPr lang="en-US" b="1" dirty="0" smtClean="0"/>
              <a:t>Acts 19:1</a:t>
            </a:r>
          </a:p>
          <a:p>
            <a:r>
              <a:rPr lang="en-US" b="1" dirty="0" smtClean="0"/>
              <a:t>For me: </a:t>
            </a:r>
          </a:p>
          <a:p>
            <a:pPr lvl="1"/>
            <a:r>
              <a:rPr lang="en-US" b="1" dirty="0" smtClean="0"/>
              <a:t>Jeff Smelser</a:t>
            </a:r>
          </a:p>
          <a:p>
            <a:pPr lvl="1"/>
            <a:r>
              <a:rPr lang="en-US" b="1" dirty="0" smtClean="0"/>
              <a:t>Ross Cross</a:t>
            </a:r>
          </a:p>
          <a:p>
            <a:pPr lvl="1"/>
            <a:r>
              <a:rPr lang="en-US" b="1" dirty="0" smtClean="0"/>
              <a:t>Billy Boyd…</a:t>
            </a:r>
          </a:p>
          <a:p>
            <a:pPr lvl="1"/>
            <a:r>
              <a:rPr lang="en-US" b="1" dirty="0" smtClean="0"/>
              <a:t>(You probably </a:t>
            </a:r>
            <a:r>
              <a:rPr lang="en-US" b="1" smtClean="0"/>
              <a:t>recall </a:t>
            </a:r>
            <a:r>
              <a:rPr lang="en-US" b="1" smtClean="0"/>
              <a:t>who </a:t>
            </a:r>
            <a:r>
              <a:rPr lang="en-US" b="1" dirty="0" smtClean="0"/>
              <a:t>your “Paul and Apollos” were)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APOLLOS WATERED…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doesn’t mean that</a:t>
            </a:r>
          </a:p>
          <a:p>
            <a:pPr lvl="1"/>
            <a:r>
              <a:rPr lang="en-US" b="1" dirty="0" smtClean="0"/>
              <a:t>Paul somehow failed </a:t>
            </a:r>
          </a:p>
          <a:p>
            <a:pPr lvl="1"/>
            <a:r>
              <a:rPr lang="en-US" b="1" dirty="0" smtClean="0"/>
              <a:t>Or, that Apollos was somehow superior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APOLLOS WATERED…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doesn’t mean that</a:t>
            </a:r>
          </a:p>
          <a:p>
            <a:pPr lvl="1"/>
            <a:r>
              <a:rPr lang="en-US" b="1" dirty="0" smtClean="0"/>
              <a:t>Paul somehow failed </a:t>
            </a:r>
          </a:p>
          <a:p>
            <a:pPr lvl="1"/>
            <a:r>
              <a:rPr lang="en-US" b="1" dirty="0" smtClean="0"/>
              <a:t>Or, that Apollos was somehow superior</a:t>
            </a:r>
          </a:p>
          <a:p>
            <a:r>
              <a:rPr lang="en-US" b="1" dirty="0" smtClean="0"/>
              <a:t>Growth will take time-you may not be there</a:t>
            </a:r>
          </a:p>
          <a:p>
            <a:r>
              <a:rPr lang="en-US" b="1" dirty="0" smtClean="0"/>
              <a:t>Others may build on previous work</a:t>
            </a:r>
          </a:p>
          <a:p>
            <a:r>
              <a:rPr lang="en-US" b="1" dirty="0" smtClean="0"/>
              <a:t>Different people/abilities/personalities, but the same God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Supplies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Supplies</a:t>
            </a:r>
          </a:p>
          <a:p>
            <a:pPr lvl="1"/>
            <a:r>
              <a:rPr lang="en-US" b="1" dirty="0" smtClean="0"/>
              <a:t>The Foundation – Jesus, the Chief Cornerstone</a:t>
            </a:r>
          </a:p>
          <a:p>
            <a:pPr lvl="1"/>
            <a:r>
              <a:rPr lang="en-US" b="1" dirty="0" smtClean="0"/>
              <a:t>The message – Gospel </a:t>
            </a:r>
          </a:p>
          <a:p>
            <a:pPr lvl="1"/>
            <a:r>
              <a:rPr lang="en-US" b="1" dirty="0" smtClean="0"/>
              <a:t>The power – Philippians 1:6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Supplies</a:t>
            </a:r>
          </a:p>
          <a:p>
            <a:pPr lvl="1"/>
            <a:r>
              <a:rPr lang="en-US" b="1" dirty="0" smtClean="0"/>
              <a:t>The Foundation – Jesus, the Chief Cornerstone</a:t>
            </a:r>
          </a:p>
          <a:p>
            <a:pPr lvl="1"/>
            <a:r>
              <a:rPr lang="en-US" b="1" dirty="0" smtClean="0"/>
              <a:t>The message – Gospel </a:t>
            </a:r>
          </a:p>
          <a:p>
            <a:pPr lvl="1"/>
            <a:r>
              <a:rPr lang="en-US" b="1" dirty="0" smtClean="0"/>
              <a:t>The power – Philippians 1:6</a:t>
            </a:r>
          </a:p>
          <a:p>
            <a:pPr lvl="1"/>
            <a:r>
              <a:rPr lang="en-US" b="1" dirty="0" smtClean="0"/>
              <a:t>The focus – Revelation 14:7</a:t>
            </a:r>
          </a:p>
          <a:p>
            <a:pPr lvl="1"/>
            <a:r>
              <a:rPr lang="en-US" b="1" dirty="0" smtClean="0"/>
              <a:t>The glory – Revelation 14:7</a:t>
            </a:r>
          </a:p>
          <a:p>
            <a:pPr lvl="1"/>
            <a:r>
              <a:rPr lang="en-US" b="1" dirty="0" smtClean="0"/>
              <a:t>The Judgment – Revelation 14:7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Supplies</a:t>
            </a:r>
          </a:p>
          <a:p>
            <a:pPr lvl="1"/>
            <a:r>
              <a:rPr lang="en-US" b="1" dirty="0" smtClean="0"/>
              <a:t>The Foundation – Jesus, the Chief Cornerstone</a:t>
            </a:r>
          </a:p>
          <a:p>
            <a:pPr lvl="1"/>
            <a:r>
              <a:rPr lang="en-US" b="1" dirty="0" smtClean="0"/>
              <a:t>The message – Gospel </a:t>
            </a:r>
          </a:p>
          <a:p>
            <a:pPr lvl="1"/>
            <a:r>
              <a:rPr lang="en-US" b="1" dirty="0" smtClean="0"/>
              <a:t>The power – Philippians 1:6</a:t>
            </a:r>
          </a:p>
          <a:p>
            <a:pPr lvl="1"/>
            <a:r>
              <a:rPr lang="en-US" b="1" dirty="0" smtClean="0"/>
              <a:t>The focus – Revelation 14:7</a:t>
            </a:r>
          </a:p>
          <a:p>
            <a:pPr lvl="1"/>
            <a:r>
              <a:rPr lang="en-US" b="1" dirty="0" smtClean="0"/>
              <a:t>The glory – Revelation 14:7</a:t>
            </a:r>
          </a:p>
          <a:p>
            <a:pPr lvl="1"/>
            <a:r>
              <a:rPr lang="en-US" b="1" dirty="0" smtClean="0"/>
              <a:t>The Judgment – Revelation 14:7</a:t>
            </a:r>
          </a:p>
          <a:p>
            <a:r>
              <a:rPr lang="en-US" b="1" dirty="0" smtClean="0"/>
              <a:t>He is the “All in all”</a:t>
            </a:r>
          </a:p>
          <a:p>
            <a:pPr lvl="1"/>
            <a:r>
              <a:rPr lang="en-US" b="1" dirty="0" smtClean="0"/>
              <a:t>1 Corinthians 3:5, 7</a:t>
            </a:r>
          </a:p>
          <a:p>
            <a:pPr lvl="1"/>
            <a:r>
              <a:rPr lang="en-US" b="1" dirty="0" smtClean="0"/>
              <a:t>Ephesians 4:6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called to evangelize</a:t>
            </a:r>
          </a:p>
          <a:p>
            <a:pPr lvl="1"/>
            <a:r>
              <a:rPr lang="en-US" b="1" dirty="0" smtClean="0"/>
              <a:t>Not just in far away lands</a:t>
            </a:r>
          </a:p>
          <a:p>
            <a:pPr lvl="1"/>
            <a:r>
              <a:rPr lang="en-US" b="1" dirty="0" smtClean="0"/>
              <a:t>At home, at work, at school</a:t>
            </a:r>
          </a:p>
          <a:p>
            <a:pPr lvl="1"/>
            <a:r>
              <a:rPr lang="en-US" b="1" dirty="0" smtClean="0"/>
              <a:t>Not everyone can be/wants to be an evangelist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called to evangelize</a:t>
            </a:r>
          </a:p>
          <a:p>
            <a:pPr lvl="1"/>
            <a:r>
              <a:rPr lang="en-US" b="1" dirty="0" smtClean="0"/>
              <a:t>Not just in far away lands</a:t>
            </a:r>
          </a:p>
          <a:p>
            <a:pPr lvl="1"/>
            <a:r>
              <a:rPr lang="en-US" b="1" dirty="0" smtClean="0"/>
              <a:t>At home, at work, at school</a:t>
            </a:r>
          </a:p>
          <a:p>
            <a:pPr lvl="1"/>
            <a:r>
              <a:rPr lang="en-US" b="1" dirty="0" smtClean="0"/>
              <a:t>Not everyone can be/wants to be an evangelist</a:t>
            </a:r>
          </a:p>
          <a:p>
            <a:r>
              <a:rPr lang="en-US" b="1" dirty="0" smtClean="0"/>
              <a:t>We must be willing to share in their work</a:t>
            </a:r>
          </a:p>
          <a:p>
            <a:pPr lvl="1"/>
            <a:r>
              <a:rPr lang="en-US" b="1" dirty="0" smtClean="0"/>
              <a:t>Prayer – the most powerful resource we have</a:t>
            </a:r>
          </a:p>
          <a:p>
            <a:pPr lvl="1"/>
            <a:r>
              <a:rPr lang="en-US" b="1" dirty="0" smtClean="0"/>
              <a:t>Finances – personal &amp; congregational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are called to evangelize</a:t>
            </a:r>
          </a:p>
          <a:p>
            <a:pPr lvl="1"/>
            <a:r>
              <a:rPr lang="en-US" b="1" dirty="0" smtClean="0"/>
              <a:t>Not just in far away lands</a:t>
            </a:r>
          </a:p>
          <a:p>
            <a:pPr lvl="1"/>
            <a:r>
              <a:rPr lang="en-US" b="1" dirty="0" smtClean="0"/>
              <a:t>At home, at work, at school</a:t>
            </a:r>
          </a:p>
          <a:p>
            <a:pPr lvl="1"/>
            <a:r>
              <a:rPr lang="en-US" b="1" dirty="0" smtClean="0"/>
              <a:t>Not everyone can be/wants to be an evangelist</a:t>
            </a:r>
          </a:p>
          <a:p>
            <a:r>
              <a:rPr lang="en-US" b="1" dirty="0" smtClean="0"/>
              <a:t>We must be willing to share in their work</a:t>
            </a:r>
          </a:p>
          <a:p>
            <a:pPr lvl="1"/>
            <a:r>
              <a:rPr lang="en-US" b="1" dirty="0" smtClean="0"/>
              <a:t>Prayer – the most powerful resource we have</a:t>
            </a:r>
          </a:p>
          <a:p>
            <a:pPr lvl="1"/>
            <a:r>
              <a:rPr lang="en-US" b="1" dirty="0" smtClean="0"/>
              <a:t>Finances – personal &amp; congregational</a:t>
            </a:r>
          </a:p>
          <a:p>
            <a:r>
              <a:rPr lang="en-US" b="1" dirty="0" smtClean="0"/>
              <a:t>We will share in the reward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549watering_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6201" y="990600"/>
            <a:ext cx="3937799" cy="3581400"/>
          </a:xfrm>
          <a:prstGeom prst="rect">
            <a:avLst/>
          </a:prstGeom>
        </p:spPr>
      </p:pic>
      <p:pic>
        <p:nvPicPr>
          <p:cNvPr id="4" name="Picture 3" descr="I plan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90600"/>
            <a:ext cx="5238750" cy="2600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 planted, Apollos watered…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1_Corinthians_3-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3581400"/>
            <a:ext cx="4876801" cy="3276600"/>
          </a:xfrm>
          <a:prstGeom prst="rect">
            <a:avLst/>
          </a:prstGeom>
        </p:spPr>
      </p:pic>
      <p:pic>
        <p:nvPicPr>
          <p:cNvPr id="7" name="Picture 6" descr="seedsoffaith_fu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581400"/>
            <a:ext cx="43053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549watering_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6201" y="990600"/>
            <a:ext cx="3937799" cy="3581400"/>
          </a:xfrm>
          <a:prstGeom prst="rect">
            <a:avLst/>
          </a:prstGeom>
        </p:spPr>
      </p:pic>
      <p:pic>
        <p:nvPicPr>
          <p:cNvPr id="6" name="Picture 5" descr="1_Corinthians_3-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199" y="3581400"/>
            <a:ext cx="4876801" cy="3276600"/>
          </a:xfrm>
          <a:prstGeom prst="rect">
            <a:avLst/>
          </a:prstGeom>
        </p:spPr>
      </p:pic>
      <p:pic>
        <p:nvPicPr>
          <p:cNvPr id="4" name="Picture 3" descr="I plant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5238750" cy="2600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 planted, Apollos watered…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4114800"/>
            <a:ext cx="2971800" cy="25908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5400" b="1" u="sng" dirty="0" smtClean="0">
                <a:solidFill>
                  <a:schemeClr val="bg1"/>
                </a:solidFill>
              </a:rPr>
              <a:t>GOD</a:t>
            </a:r>
            <a:r>
              <a:rPr lang="en-US" sz="4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4800" b="1" dirty="0" smtClean="0">
                <a:solidFill>
                  <a:schemeClr val="bg1"/>
                </a:solidFill>
              </a:rPr>
              <a:t>Gave The Growth!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seedsoffaith_fu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276559"/>
            <a:ext cx="6019800" cy="458144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was writing to the brethren in Corinth – in the southern part of Greece</a:t>
            </a:r>
          </a:p>
          <a:p>
            <a:pPr lvl="1"/>
            <a:r>
              <a:rPr lang="en-US" b="1" dirty="0" smtClean="0"/>
              <a:t>Wealthy</a:t>
            </a:r>
          </a:p>
          <a:p>
            <a:pPr lvl="1"/>
            <a:r>
              <a:rPr lang="en-US" b="1" dirty="0" smtClean="0"/>
              <a:t>Commercial</a:t>
            </a:r>
          </a:p>
          <a:p>
            <a:pPr lvl="1"/>
            <a:r>
              <a:rPr lang="en-US" b="1" dirty="0" smtClean="0"/>
              <a:t>Proud</a:t>
            </a:r>
          </a:p>
          <a:p>
            <a:pPr lvl="1"/>
            <a:r>
              <a:rPr lang="en-US" b="1" dirty="0" smtClean="0"/>
              <a:t>Thriving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pic>
        <p:nvPicPr>
          <p:cNvPr id="4" name="Content Placeholder 3" descr="th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761" y="0"/>
            <a:ext cx="9145969" cy="6874605"/>
          </a:xfrm>
        </p:spPr>
      </p:pic>
      <p:sp>
        <p:nvSpPr>
          <p:cNvPr id="5" name="Notched Right Arrow 4"/>
          <p:cNvSpPr/>
          <p:nvPr/>
        </p:nvSpPr>
        <p:spPr>
          <a:xfrm rot="20084402">
            <a:off x="265822" y="3673971"/>
            <a:ext cx="3399566" cy="484632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was writing to the brethren in Corinth – in the southern part of Greece</a:t>
            </a:r>
          </a:p>
          <a:p>
            <a:pPr lvl="1"/>
            <a:r>
              <a:rPr lang="en-US" b="1" dirty="0" smtClean="0"/>
              <a:t>Wealthy</a:t>
            </a:r>
          </a:p>
          <a:p>
            <a:pPr lvl="1"/>
            <a:r>
              <a:rPr lang="en-US" b="1" dirty="0" smtClean="0"/>
              <a:t>Commercial</a:t>
            </a:r>
          </a:p>
          <a:p>
            <a:pPr lvl="1"/>
            <a:r>
              <a:rPr lang="en-US" b="1" dirty="0" smtClean="0"/>
              <a:t>Proud</a:t>
            </a:r>
          </a:p>
          <a:p>
            <a:pPr lvl="1"/>
            <a:r>
              <a:rPr lang="en-US" b="1" dirty="0" smtClean="0"/>
              <a:t>Thriving</a:t>
            </a:r>
          </a:p>
          <a:p>
            <a:pPr lvl="1"/>
            <a:r>
              <a:rPr lang="en-US" b="1" dirty="0" smtClean="0"/>
              <a:t>No dominant religion</a:t>
            </a:r>
          </a:p>
          <a:p>
            <a:pPr lvl="2"/>
            <a:r>
              <a:rPr lang="en-US" b="1" dirty="0" smtClean="0"/>
              <a:t>Sects, Temples, Shrines,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was writing to the brethren in Corinth – in the southern part of Greece</a:t>
            </a:r>
          </a:p>
          <a:p>
            <a:pPr lvl="1"/>
            <a:r>
              <a:rPr lang="en-US" b="1" dirty="0" smtClean="0"/>
              <a:t>Wealthy</a:t>
            </a:r>
          </a:p>
          <a:p>
            <a:pPr lvl="1"/>
            <a:r>
              <a:rPr lang="en-US" b="1" dirty="0" smtClean="0"/>
              <a:t>Commercial</a:t>
            </a:r>
          </a:p>
          <a:p>
            <a:pPr lvl="1"/>
            <a:r>
              <a:rPr lang="en-US" b="1" dirty="0" smtClean="0"/>
              <a:t>Proud</a:t>
            </a:r>
          </a:p>
          <a:p>
            <a:pPr lvl="1"/>
            <a:r>
              <a:rPr lang="en-US" b="1" dirty="0" smtClean="0"/>
              <a:t>Thriving</a:t>
            </a:r>
          </a:p>
          <a:p>
            <a:pPr lvl="1"/>
            <a:r>
              <a:rPr lang="en-US" b="1" dirty="0" smtClean="0"/>
              <a:t>No dominant religion</a:t>
            </a:r>
          </a:p>
          <a:p>
            <a:pPr lvl="2"/>
            <a:r>
              <a:rPr lang="en-US" b="1" dirty="0" smtClean="0"/>
              <a:t>Sects, Temples, Shrines, etc.</a:t>
            </a:r>
          </a:p>
          <a:p>
            <a:pPr lvl="1"/>
            <a:r>
              <a:rPr lang="en-US" b="1" dirty="0" smtClean="0"/>
              <a:t>Many problems that had to be dealt with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1:10-14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(I am of) Paul – </a:t>
            </a:r>
          </a:p>
          <a:p>
            <a:pPr lvl="1"/>
            <a:r>
              <a:rPr lang="en-US" b="1" dirty="0" smtClean="0"/>
              <a:t>An apostle</a:t>
            </a:r>
          </a:p>
          <a:p>
            <a:pPr lvl="1"/>
            <a:r>
              <a:rPr lang="en-US" b="1" dirty="0" smtClean="0"/>
              <a:t>Equal to the others</a:t>
            </a:r>
          </a:p>
          <a:p>
            <a:pPr lvl="1"/>
            <a:r>
              <a:rPr lang="en-US" b="1" dirty="0" smtClean="0"/>
              <a:t>But frequently having to </a:t>
            </a:r>
            <a:r>
              <a:rPr lang="en-US" b="1" u="sng" dirty="0" smtClean="0"/>
              <a:t>defend</a:t>
            </a:r>
            <a:r>
              <a:rPr lang="en-US" b="1" dirty="0" smtClean="0"/>
              <a:t> his apostleship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1:10-14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(I am of) Paul – </a:t>
            </a:r>
          </a:p>
          <a:p>
            <a:pPr lvl="1"/>
            <a:r>
              <a:rPr lang="en-US" b="1" dirty="0" smtClean="0"/>
              <a:t>An apostle</a:t>
            </a:r>
          </a:p>
          <a:p>
            <a:pPr lvl="1"/>
            <a:r>
              <a:rPr lang="en-US" b="1" dirty="0" smtClean="0"/>
              <a:t>Equal to the others</a:t>
            </a:r>
          </a:p>
          <a:p>
            <a:pPr lvl="1"/>
            <a:r>
              <a:rPr lang="en-US" b="1" dirty="0" smtClean="0"/>
              <a:t>But frequently having to </a:t>
            </a:r>
            <a:r>
              <a:rPr lang="en-US" b="1" u="sng" dirty="0" smtClean="0"/>
              <a:t>defend</a:t>
            </a:r>
            <a:r>
              <a:rPr lang="en-US" b="1" dirty="0" smtClean="0"/>
              <a:t> his apostleship</a:t>
            </a:r>
          </a:p>
          <a:p>
            <a:r>
              <a:rPr lang="en-US" b="1" dirty="0" smtClean="0"/>
              <a:t>(I am of) Cephas – </a:t>
            </a:r>
          </a:p>
          <a:p>
            <a:pPr lvl="1"/>
            <a:r>
              <a:rPr lang="en-US" b="1" dirty="0" smtClean="0"/>
              <a:t>Peter, also an Apostle</a:t>
            </a:r>
          </a:p>
          <a:p>
            <a:pPr lvl="1"/>
            <a:r>
              <a:rPr lang="en-US" b="1" dirty="0" smtClean="0"/>
              <a:t>A </a:t>
            </a:r>
            <a:r>
              <a:rPr lang="en-US" b="1" u="sng" dirty="0" smtClean="0"/>
              <a:t>recognized</a:t>
            </a:r>
            <a:r>
              <a:rPr lang="en-US" b="1" dirty="0" smtClean="0"/>
              <a:t> leader in the church</a:t>
            </a:r>
          </a:p>
          <a:p>
            <a:pPr lvl="1"/>
            <a:r>
              <a:rPr lang="en-US" b="1" dirty="0" smtClean="0"/>
              <a:t>However, there is no record of him ever being at Corinth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1002</Words>
  <Application>Microsoft Office PowerPoint</Application>
  <PresentationFormat>On-screen Show (4:3)</PresentationFormat>
  <Paragraphs>184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 planted, </vt:lpstr>
      <vt:lpstr>I planted, Apollos watered…</vt:lpstr>
      <vt:lpstr>I planted, Apollos watered…</vt:lpstr>
      <vt:lpstr>INTRODUCTION</vt:lpstr>
      <vt:lpstr>INTRODUCTION</vt:lpstr>
      <vt:lpstr>INTRODUCTION</vt:lpstr>
      <vt:lpstr>INTRODUCTION</vt:lpstr>
      <vt:lpstr>1 Corinthians 1:10-14</vt:lpstr>
      <vt:lpstr>1 Corinthians 1:10-14</vt:lpstr>
      <vt:lpstr>1 Corinthians 1:10-14</vt:lpstr>
      <vt:lpstr>1 Corinthians 1:10-14</vt:lpstr>
      <vt:lpstr>I PLANTED…</vt:lpstr>
      <vt:lpstr>I PLANTED…</vt:lpstr>
      <vt:lpstr>I PLANTED…</vt:lpstr>
      <vt:lpstr>I PLANTED…</vt:lpstr>
      <vt:lpstr>SOWING THE SEED</vt:lpstr>
      <vt:lpstr>SOWING THE SEED</vt:lpstr>
      <vt:lpstr>SOWING THE SEED</vt:lpstr>
      <vt:lpstr>APOLLOS WATERED…</vt:lpstr>
      <vt:lpstr>APOLLOS WATERED…</vt:lpstr>
      <vt:lpstr>APOLLOS WATERED…</vt:lpstr>
      <vt:lpstr>APOLLOS WATERED…</vt:lpstr>
      <vt:lpstr>GOD</vt:lpstr>
      <vt:lpstr>GOD</vt:lpstr>
      <vt:lpstr>GOD</vt:lpstr>
      <vt:lpstr>GOD</vt:lpstr>
      <vt:lpstr>APPLICATION</vt:lpstr>
      <vt:lpstr>APPLICATION</vt:lpstr>
      <vt:lpstr>APPLICATION</vt:lpstr>
      <vt:lpstr>I planted, Apollos watered…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planted, Apollos watered…</dc:title>
  <dc:creator>Reynaldo Rodriguez</dc:creator>
  <cp:lastModifiedBy>Congdon</cp:lastModifiedBy>
  <cp:revision>69</cp:revision>
  <dcterms:created xsi:type="dcterms:W3CDTF">2010-01-12T01:57:18Z</dcterms:created>
  <dcterms:modified xsi:type="dcterms:W3CDTF">2016-06-26T15:30:59Z</dcterms:modified>
</cp:coreProperties>
</file>