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5" r:id="rId9"/>
    <p:sldId id="274" r:id="rId10"/>
    <p:sldId id="273" r:id="rId11"/>
    <p:sldId id="272" r:id="rId12"/>
    <p:sldId id="271" r:id="rId13"/>
    <p:sldId id="270" r:id="rId14"/>
    <p:sldId id="269" r:id="rId15"/>
    <p:sldId id="268" r:id="rId16"/>
    <p:sldId id="267" r:id="rId17"/>
    <p:sldId id="266" r:id="rId18"/>
    <p:sldId id="300" r:id="rId19"/>
    <p:sldId id="299" r:id="rId20"/>
    <p:sldId id="298" r:id="rId21"/>
    <p:sldId id="275" r:id="rId22"/>
    <p:sldId id="276" r:id="rId23"/>
    <p:sldId id="278" r:id="rId24"/>
    <p:sldId id="277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90" r:id="rId34"/>
    <p:sldId id="291" r:id="rId35"/>
    <p:sldId id="289" r:id="rId36"/>
    <p:sldId id="286" r:id="rId37"/>
    <p:sldId id="288" r:id="rId38"/>
    <p:sldId id="264" r:id="rId39"/>
    <p:sldId id="292" r:id="rId40"/>
    <p:sldId id="293" r:id="rId41"/>
    <p:sldId id="294" r:id="rId42"/>
    <p:sldId id="295" r:id="rId43"/>
    <p:sldId id="296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D7FAD9-746A-420C-B01B-F98FFFCF94AA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BA2A2-7A2D-4A42-B103-6850836BDB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BA2A2-7A2D-4A42-B103-6850836BDB3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FA94A-6911-4D11-8C5A-743698FC47A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D8205-3117-4AB4-87A7-B8E2E29543A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dc5d0bbf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1545336"/>
            <a:ext cx="6324600" cy="53126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2860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7200" b="1" dirty="0" smtClean="0"/>
              <a:t>Let’s Celebrate Our </a:t>
            </a:r>
            <a:r>
              <a:rPr lang="en-US" sz="7200" b="1" u="sng" dirty="0" smtClean="0"/>
              <a:t>Dependence</a:t>
            </a:r>
            <a:endParaRPr lang="en-US" sz="7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2895600" cy="1828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Romans 8:31-39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Creator…</a:t>
            </a:r>
          </a:p>
          <a:p>
            <a:pPr lvl="1"/>
            <a:r>
              <a:rPr lang="en-US" b="1" dirty="0" smtClean="0"/>
              <a:t>Genesis 1, Job 38:4; Isaiah 42:5; 45:18</a:t>
            </a:r>
          </a:p>
          <a:p>
            <a:pPr lvl="1"/>
            <a:r>
              <a:rPr lang="en-US" b="1" dirty="0" smtClean="0"/>
              <a:t>Revelation 4:11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Creator…</a:t>
            </a:r>
          </a:p>
          <a:p>
            <a:pPr lvl="1"/>
            <a:r>
              <a:rPr lang="en-US" b="1" dirty="0" smtClean="0"/>
              <a:t>Genesis 1, Job 38:4; Isaiah 42:5; 45:18</a:t>
            </a:r>
          </a:p>
          <a:p>
            <a:pPr lvl="1"/>
            <a:r>
              <a:rPr lang="en-US" b="1" dirty="0" smtClean="0"/>
              <a:t>Revelation 4:11</a:t>
            </a:r>
          </a:p>
          <a:p>
            <a:r>
              <a:rPr lang="en-US" b="1" dirty="0" smtClean="0"/>
              <a:t>And Sustainer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Creator…</a:t>
            </a:r>
          </a:p>
          <a:p>
            <a:pPr lvl="1"/>
            <a:r>
              <a:rPr lang="en-US" b="1" dirty="0" smtClean="0"/>
              <a:t>Genesis 1, Job 38:4; Isaiah 42:5; 45:18</a:t>
            </a:r>
          </a:p>
          <a:p>
            <a:pPr lvl="1"/>
            <a:r>
              <a:rPr lang="en-US" b="1" dirty="0" smtClean="0"/>
              <a:t>Revelation 4:11</a:t>
            </a:r>
          </a:p>
          <a:p>
            <a:r>
              <a:rPr lang="en-US" b="1" dirty="0" smtClean="0"/>
              <a:t>And Sustainer</a:t>
            </a:r>
          </a:p>
          <a:p>
            <a:pPr lvl="1"/>
            <a:r>
              <a:rPr lang="en-US" b="1" dirty="0" smtClean="0"/>
              <a:t>Colossians 1:16-17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Creator…</a:t>
            </a:r>
          </a:p>
          <a:p>
            <a:pPr lvl="1"/>
            <a:r>
              <a:rPr lang="en-US" b="1" dirty="0" smtClean="0"/>
              <a:t>Genesis 1, Job 38:4; Isaiah 42:5; 45:18</a:t>
            </a:r>
          </a:p>
          <a:p>
            <a:pPr lvl="1"/>
            <a:r>
              <a:rPr lang="en-US" b="1" dirty="0" smtClean="0"/>
              <a:t>Revelation 4:11</a:t>
            </a:r>
          </a:p>
          <a:p>
            <a:r>
              <a:rPr lang="en-US" b="1" dirty="0" smtClean="0"/>
              <a:t>And Sustainer</a:t>
            </a:r>
          </a:p>
          <a:p>
            <a:pPr lvl="1"/>
            <a:r>
              <a:rPr lang="en-US" b="1" dirty="0" smtClean="0"/>
              <a:t>Colossians 1:16-17</a:t>
            </a:r>
          </a:p>
          <a:p>
            <a:pPr lvl="1"/>
            <a:r>
              <a:rPr lang="en-US" b="1" dirty="0" smtClean="0"/>
              <a:t>Hebrews 1:3a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Creator…</a:t>
            </a:r>
          </a:p>
          <a:p>
            <a:pPr lvl="1"/>
            <a:r>
              <a:rPr lang="en-US" b="1" dirty="0" smtClean="0"/>
              <a:t>Genesis 1, Job 38:4; Isaiah 42:5; 45:18</a:t>
            </a:r>
          </a:p>
          <a:p>
            <a:pPr lvl="1"/>
            <a:r>
              <a:rPr lang="en-US" b="1" dirty="0" smtClean="0"/>
              <a:t>Revelation 4:11</a:t>
            </a:r>
          </a:p>
          <a:p>
            <a:r>
              <a:rPr lang="en-US" b="1" dirty="0" smtClean="0"/>
              <a:t>And Sustainer</a:t>
            </a:r>
          </a:p>
          <a:p>
            <a:pPr lvl="1"/>
            <a:r>
              <a:rPr lang="en-US" b="1" dirty="0" smtClean="0"/>
              <a:t>Colossians 1:16-17</a:t>
            </a:r>
          </a:p>
          <a:p>
            <a:pPr lvl="1"/>
            <a:r>
              <a:rPr lang="en-US" b="1" dirty="0" smtClean="0"/>
              <a:t>Hebrews 1:3a</a:t>
            </a:r>
          </a:p>
          <a:p>
            <a:r>
              <a:rPr lang="en-US" b="1" dirty="0" smtClean="0"/>
              <a:t>To every person on earth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Creator…</a:t>
            </a:r>
          </a:p>
          <a:p>
            <a:pPr lvl="1"/>
            <a:r>
              <a:rPr lang="en-US" b="1" dirty="0" smtClean="0"/>
              <a:t>Genesis 1, Job 38:4; Isaiah 42:5; 45:18</a:t>
            </a:r>
          </a:p>
          <a:p>
            <a:pPr lvl="1"/>
            <a:r>
              <a:rPr lang="en-US" b="1" dirty="0" smtClean="0"/>
              <a:t>Revelation 4:11</a:t>
            </a:r>
          </a:p>
          <a:p>
            <a:r>
              <a:rPr lang="en-US" b="1" dirty="0" smtClean="0"/>
              <a:t>And Sustainer</a:t>
            </a:r>
          </a:p>
          <a:p>
            <a:pPr lvl="1"/>
            <a:r>
              <a:rPr lang="en-US" b="1" dirty="0" smtClean="0"/>
              <a:t>Colossians 1:16-17</a:t>
            </a:r>
          </a:p>
          <a:p>
            <a:pPr lvl="1"/>
            <a:r>
              <a:rPr lang="en-US" b="1" dirty="0" smtClean="0"/>
              <a:t>Hebrews 1:3a</a:t>
            </a:r>
          </a:p>
          <a:p>
            <a:r>
              <a:rPr lang="en-US" b="1" dirty="0" smtClean="0"/>
              <a:t>To every person on earth</a:t>
            </a:r>
          </a:p>
          <a:p>
            <a:pPr lvl="1"/>
            <a:r>
              <a:rPr lang="en-US" b="1" dirty="0" smtClean="0"/>
              <a:t>Matthew 5:45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Creator…</a:t>
            </a:r>
          </a:p>
          <a:p>
            <a:pPr lvl="1"/>
            <a:r>
              <a:rPr lang="en-US" b="1" dirty="0" smtClean="0"/>
              <a:t>Genesis 1, Job 38:4; Isaiah 42:5; 45:18</a:t>
            </a:r>
          </a:p>
          <a:p>
            <a:pPr lvl="1"/>
            <a:r>
              <a:rPr lang="en-US" b="1" dirty="0" smtClean="0"/>
              <a:t>Revelation 4:11</a:t>
            </a:r>
          </a:p>
          <a:p>
            <a:r>
              <a:rPr lang="en-US" b="1" dirty="0" smtClean="0"/>
              <a:t>And Sustainer</a:t>
            </a:r>
          </a:p>
          <a:p>
            <a:pPr lvl="1"/>
            <a:r>
              <a:rPr lang="en-US" b="1" dirty="0" smtClean="0"/>
              <a:t>Colossians 1:16-17</a:t>
            </a:r>
          </a:p>
          <a:p>
            <a:pPr lvl="1"/>
            <a:r>
              <a:rPr lang="en-US" b="1" dirty="0" smtClean="0"/>
              <a:t>Hebrews 1:3a</a:t>
            </a:r>
          </a:p>
          <a:p>
            <a:r>
              <a:rPr lang="en-US" b="1" dirty="0" smtClean="0"/>
              <a:t>To every person on earth</a:t>
            </a:r>
          </a:p>
          <a:p>
            <a:pPr lvl="1"/>
            <a:r>
              <a:rPr lang="en-US" b="1" dirty="0" smtClean="0"/>
              <a:t>Matthew 5:45</a:t>
            </a:r>
          </a:p>
          <a:p>
            <a:pPr lvl="1"/>
            <a:r>
              <a:rPr lang="en-US" b="1" dirty="0" smtClean="0"/>
              <a:t>Poem: If God Should Go On Strike”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“If God Should Go On Strike”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good it is that God above has never gone on strike</a:t>
            </a:r>
            <a:br>
              <a:rPr lang="en-US" b="1" dirty="0" smtClean="0"/>
            </a:br>
            <a:r>
              <a:rPr lang="en-US" b="1" dirty="0" smtClean="0"/>
              <a:t>Because He was not treated fair in things He didn't like.</a:t>
            </a:r>
            <a:br>
              <a:rPr lang="en-US" b="1" dirty="0" smtClean="0"/>
            </a:br>
            <a:r>
              <a:rPr lang="en-US" b="1" dirty="0" smtClean="0"/>
              <a:t>If only once He'd given up and said, "That's it, I'm through,</a:t>
            </a:r>
            <a:br>
              <a:rPr lang="en-US" b="1" dirty="0" smtClean="0"/>
            </a:br>
            <a:r>
              <a:rPr lang="en-US" b="1" dirty="0" smtClean="0"/>
              <a:t>I've had enough of those on earth, so this is what I'll do.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“If God Should Go On Strike”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I'll give my orders to the sun, cut off the heat supply,</a:t>
            </a:r>
            <a:br>
              <a:rPr lang="en-US" b="1" dirty="0" smtClean="0"/>
            </a:br>
            <a:r>
              <a:rPr lang="en-US" b="1" dirty="0" smtClean="0"/>
              <a:t>And to the moon give no more light and run the oceans dry.</a:t>
            </a:r>
            <a:br>
              <a:rPr lang="en-US" b="1" dirty="0" smtClean="0"/>
            </a:br>
            <a:r>
              <a:rPr lang="en-US" b="1" dirty="0" smtClean="0"/>
              <a:t>Then just to make things really tough and put the pressure on,</a:t>
            </a:r>
            <a:br>
              <a:rPr lang="en-US" b="1" dirty="0" smtClean="0"/>
            </a:br>
            <a:r>
              <a:rPr lang="en-US" b="1" dirty="0" smtClean="0"/>
              <a:t>Turn off the vital oxygen ‘til every breath is gone."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“If God Should Go On Strike”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know that He’d be justified, if fairness were the game.</a:t>
            </a:r>
            <a:br>
              <a:rPr lang="en-US" b="1" dirty="0" smtClean="0"/>
            </a:br>
            <a:r>
              <a:rPr lang="en-US" b="1" dirty="0" smtClean="0"/>
              <a:t>For no one has been more abused or met with more disdain</a:t>
            </a:r>
            <a:br>
              <a:rPr lang="en-US" b="1" dirty="0" smtClean="0"/>
            </a:br>
            <a:r>
              <a:rPr lang="en-US" b="1" dirty="0" smtClean="0"/>
              <a:t>Than God, and yet He carries on, supplying you and me</a:t>
            </a:r>
            <a:br>
              <a:rPr lang="en-US" b="1" dirty="0" smtClean="0"/>
            </a:br>
            <a:r>
              <a:rPr lang="en-US" b="1" dirty="0" smtClean="0"/>
              <a:t>With all the favors of His grace, and everything for free.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As citizens of the United States-</a:t>
            </a:r>
            <a:r>
              <a:rPr lang="en-US" b="1" u="sng" dirty="0" smtClean="0"/>
              <a:t>independence</a:t>
            </a:r>
          </a:p>
          <a:p>
            <a:pPr lvl="1"/>
            <a:r>
              <a:rPr lang="en-US" b="1" dirty="0" smtClean="0"/>
              <a:t>Upcoming celebration of independence-4</a:t>
            </a:r>
            <a:r>
              <a:rPr lang="en-US" b="1" baseline="30000" dirty="0" smtClean="0"/>
              <a:t>th</a:t>
            </a:r>
            <a:r>
              <a:rPr lang="en-US" b="1" dirty="0" smtClean="0"/>
              <a:t> of July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“If God Should Go On Strike”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Men say they want a better deal, and so on strike they go,</a:t>
            </a:r>
            <a:br>
              <a:rPr lang="en-US" b="1" dirty="0" smtClean="0"/>
            </a:br>
            <a:r>
              <a:rPr lang="en-US" b="1" dirty="0" smtClean="0"/>
              <a:t>But what a deal we've given God-to whom all things we owe.</a:t>
            </a:r>
            <a:br>
              <a:rPr lang="en-US" b="1" dirty="0" smtClean="0"/>
            </a:br>
            <a:r>
              <a:rPr lang="en-US" b="1" dirty="0" smtClean="0"/>
              <a:t>We don't consider whom we hurt to gain the things we like,</a:t>
            </a:r>
            <a:br>
              <a:rPr lang="en-US" b="1" dirty="0" smtClean="0"/>
            </a:br>
            <a:r>
              <a:rPr lang="en-US" b="1" dirty="0" smtClean="0"/>
              <a:t>But what a mess we'd all be in if God should go on strike.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						      Author Unknown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Evidence of His presence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Evidence of His presence</a:t>
            </a:r>
          </a:p>
          <a:p>
            <a:pPr lvl="1"/>
            <a:r>
              <a:rPr lang="en-US" sz="2600" b="1" dirty="0" smtClean="0"/>
              <a:t>Generally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Evidence of His presence</a:t>
            </a:r>
          </a:p>
          <a:p>
            <a:pPr lvl="1"/>
            <a:r>
              <a:rPr lang="en-US" sz="2600" b="1" dirty="0" smtClean="0"/>
              <a:t>Generally</a:t>
            </a:r>
          </a:p>
          <a:p>
            <a:pPr lvl="2"/>
            <a:r>
              <a:rPr lang="en-US" b="1" dirty="0" smtClean="0"/>
              <a:t>Romans 1:18-32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Evidence of His presence</a:t>
            </a:r>
          </a:p>
          <a:p>
            <a:pPr lvl="1"/>
            <a:r>
              <a:rPr lang="en-US" sz="2600" b="1" dirty="0" smtClean="0"/>
              <a:t>Generally</a:t>
            </a:r>
          </a:p>
          <a:p>
            <a:pPr lvl="2"/>
            <a:r>
              <a:rPr lang="en-US" b="1" dirty="0" smtClean="0"/>
              <a:t>Romans 1:18-32</a:t>
            </a:r>
          </a:p>
          <a:p>
            <a:pPr lvl="2"/>
            <a:r>
              <a:rPr lang="en-US" b="1" dirty="0" smtClean="0"/>
              <a:t>Job 12:7-9</a:t>
            </a:r>
          </a:p>
          <a:p>
            <a:r>
              <a:rPr lang="en-US" sz="2600" b="1" dirty="0" smtClean="0"/>
              <a:t> </a:t>
            </a:r>
            <a:r>
              <a:rPr lang="en-US" sz="2600" b="1" baseline="30000" dirty="0" smtClean="0"/>
              <a:t>7</a:t>
            </a:r>
            <a:r>
              <a:rPr lang="en-US" sz="2600" b="1" dirty="0" smtClean="0"/>
              <a:t>"But now ask the beasts, and let them teach you;</a:t>
            </a:r>
            <a:br>
              <a:rPr lang="en-US" sz="2600" b="1" dirty="0" smtClean="0"/>
            </a:br>
            <a:r>
              <a:rPr lang="en-US" sz="2600" b="1" dirty="0" smtClean="0"/>
              <a:t>         And the birds of the heavens, and let them tell you. </a:t>
            </a:r>
            <a:br>
              <a:rPr lang="en-US" sz="2600" b="1" dirty="0" smtClean="0"/>
            </a:br>
            <a:r>
              <a:rPr lang="en-US" sz="2600" b="1" dirty="0" smtClean="0"/>
              <a:t>    </a:t>
            </a:r>
            <a:r>
              <a:rPr lang="en-US" sz="2600" b="1" baseline="30000" dirty="0" smtClean="0"/>
              <a:t>8</a:t>
            </a:r>
            <a:r>
              <a:rPr lang="en-US" sz="2600" b="1" dirty="0" smtClean="0"/>
              <a:t>"Or speak to the earth, and let it teach you;</a:t>
            </a:r>
            <a:br>
              <a:rPr lang="en-US" sz="2600" b="1" dirty="0" smtClean="0"/>
            </a:br>
            <a:r>
              <a:rPr lang="en-US" sz="2600" b="1" dirty="0" smtClean="0"/>
              <a:t>         And let the fish of the sea declare to you. </a:t>
            </a:r>
            <a:br>
              <a:rPr lang="en-US" sz="2600" b="1" dirty="0" smtClean="0"/>
            </a:br>
            <a:r>
              <a:rPr lang="en-US" sz="2600" b="1" dirty="0" smtClean="0"/>
              <a:t>    </a:t>
            </a:r>
            <a:r>
              <a:rPr lang="en-US" sz="2600" b="1" baseline="30000" dirty="0" smtClean="0"/>
              <a:t>9</a:t>
            </a:r>
            <a:r>
              <a:rPr lang="en-US" sz="2600" b="1" dirty="0" smtClean="0"/>
              <a:t>"Who among all these does not know</a:t>
            </a:r>
            <a:br>
              <a:rPr lang="en-US" sz="2600" b="1" dirty="0" smtClean="0"/>
            </a:br>
            <a:r>
              <a:rPr lang="en-US" sz="2600" b="1" dirty="0" smtClean="0"/>
              <a:t>         That the hand of the LORD has done this,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Evidence of His presence</a:t>
            </a:r>
          </a:p>
          <a:p>
            <a:pPr lvl="1"/>
            <a:r>
              <a:rPr lang="en-US" sz="2600" b="1" dirty="0" smtClean="0"/>
              <a:t>Generally</a:t>
            </a:r>
          </a:p>
          <a:p>
            <a:pPr lvl="2"/>
            <a:r>
              <a:rPr lang="en-US" b="1" dirty="0" smtClean="0"/>
              <a:t>Romans 1:18-32</a:t>
            </a:r>
          </a:p>
          <a:p>
            <a:pPr lvl="2"/>
            <a:r>
              <a:rPr lang="en-US" b="1" dirty="0" smtClean="0"/>
              <a:t>Job 12:7-9</a:t>
            </a:r>
          </a:p>
          <a:p>
            <a:pPr lvl="1"/>
            <a:r>
              <a:rPr lang="en-US" sz="2600" b="1" dirty="0" smtClean="0"/>
              <a:t>Specific Revelation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Evidence of His presence</a:t>
            </a:r>
          </a:p>
          <a:p>
            <a:pPr lvl="1"/>
            <a:r>
              <a:rPr lang="en-US" sz="2600" b="1" dirty="0" smtClean="0"/>
              <a:t>Generally</a:t>
            </a:r>
          </a:p>
          <a:p>
            <a:pPr lvl="2"/>
            <a:r>
              <a:rPr lang="en-US" b="1" dirty="0" smtClean="0"/>
              <a:t>Romans 1:18-32</a:t>
            </a:r>
          </a:p>
          <a:p>
            <a:pPr lvl="2"/>
            <a:r>
              <a:rPr lang="en-US" b="1" dirty="0" smtClean="0"/>
              <a:t>Job 12:7-9</a:t>
            </a:r>
          </a:p>
          <a:p>
            <a:pPr lvl="1"/>
            <a:r>
              <a:rPr lang="en-US" sz="2600" b="1" dirty="0" smtClean="0"/>
              <a:t>Specific Revelation</a:t>
            </a:r>
          </a:p>
          <a:p>
            <a:pPr lvl="2"/>
            <a:r>
              <a:rPr lang="en-US" b="1" dirty="0" smtClean="0"/>
              <a:t>Hebrews 1:1-2 - Through Jesus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Evidence of His presence</a:t>
            </a:r>
          </a:p>
          <a:p>
            <a:pPr lvl="1"/>
            <a:r>
              <a:rPr lang="en-US" sz="2600" b="1" dirty="0" smtClean="0"/>
              <a:t>Generally</a:t>
            </a:r>
          </a:p>
          <a:p>
            <a:pPr lvl="2"/>
            <a:r>
              <a:rPr lang="en-US" b="1" dirty="0" smtClean="0"/>
              <a:t>Romans 1:18-32</a:t>
            </a:r>
          </a:p>
          <a:p>
            <a:pPr lvl="2"/>
            <a:r>
              <a:rPr lang="en-US" b="1" dirty="0" smtClean="0"/>
              <a:t>Job 12:7-9</a:t>
            </a:r>
          </a:p>
          <a:p>
            <a:pPr lvl="1"/>
            <a:r>
              <a:rPr lang="en-US" sz="2600" b="1" dirty="0" smtClean="0"/>
              <a:t>Specific Revelation</a:t>
            </a:r>
          </a:p>
          <a:p>
            <a:pPr lvl="2"/>
            <a:r>
              <a:rPr lang="en-US" b="1" dirty="0" smtClean="0"/>
              <a:t>Hebrews 1:1-2 - Through Jesus</a:t>
            </a:r>
          </a:p>
          <a:p>
            <a:pPr lvl="2"/>
            <a:r>
              <a:rPr lang="en-US" b="1" dirty="0" smtClean="0"/>
              <a:t>1 Corinthians 2:9-13 – Through the Holy Spirit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r>
              <a:rPr lang="en-US" b="1" dirty="0" smtClean="0"/>
              <a:t>Evidence of His presence</a:t>
            </a:r>
          </a:p>
          <a:p>
            <a:pPr lvl="1"/>
            <a:r>
              <a:rPr lang="en-US" sz="2600" b="1" dirty="0" smtClean="0"/>
              <a:t>Generally</a:t>
            </a:r>
          </a:p>
          <a:p>
            <a:pPr lvl="2"/>
            <a:r>
              <a:rPr lang="en-US" b="1" dirty="0" smtClean="0"/>
              <a:t>Romans 1:18-32</a:t>
            </a:r>
          </a:p>
          <a:p>
            <a:pPr lvl="2"/>
            <a:r>
              <a:rPr lang="en-US" b="1" dirty="0" smtClean="0"/>
              <a:t>Job 12:7-9</a:t>
            </a:r>
          </a:p>
          <a:p>
            <a:pPr lvl="1"/>
            <a:r>
              <a:rPr lang="en-US" sz="2600" b="1" dirty="0" smtClean="0"/>
              <a:t>Specific Revelation</a:t>
            </a:r>
          </a:p>
          <a:p>
            <a:pPr lvl="2"/>
            <a:r>
              <a:rPr lang="en-US" b="1" dirty="0" smtClean="0"/>
              <a:t>Hebrews 1:1-2 - Through Jesus</a:t>
            </a:r>
          </a:p>
          <a:p>
            <a:pPr lvl="2"/>
            <a:r>
              <a:rPr lang="en-US" b="1" dirty="0" smtClean="0"/>
              <a:t>1 Corinthians 2:9-13 – Through the Holy Spirit</a:t>
            </a:r>
          </a:p>
          <a:p>
            <a:pPr lvl="2"/>
            <a:r>
              <a:rPr lang="en-US" b="1" dirty="0" smtClean="0"/>
              <a:t>Romans 3:1-3 – Includes the Old Testament</a:t>
            </a:r>
          </a:p>
          <a:p>
            <a:pPr>
              <a:buNone/>
            </a:pPr>
            <a:r>
              <a:rPr lang="en-US" sz="2400" b="1" dirty="0" smtClean="0"/>
              <a:t>	    </a:t>
            </a:r>
            <a:r>
              <a:rPr lang="en-US" sz="2400" b="1" baseline="30000" dirty="0" smtClean="0"/>
              <a:t>1</a:t>
            </a:r>
            <a:r>
              <a:rPr lang="en-US" sz="2400" b="1" dirty="0" smtClean="0"/>
              <a:t>Then what advantage has the Jew? Or what is the benefit of circumcision?  </a:t>
            </a:r>
            <a:r>
              <a:rPr lang="en-US" sz="2400" b="1" baseline="30000" dirty="0" smtClean="0"/>
              <a:t>2</a:t>
            </a:r>
            <a:r>
              <a:rPr lang="en-US" sz="2400" b="1" dirty="0" smtClean="0"/>
              <a:t>Great in every respect. First of all, that they were entrusted with the oracles of God.  </a:t>
            </a:r>
            <a:r>
              <a:rPr lang="en-US" sz="2400" b="1" baseline="30000" dirty="0" smtClean="0"/>
              <a:t>3</a:t>
            </a:r>
            <a:r>
              <a:rPr lang="en-US" sz="2400" b="1" dirty="0" smtClean="0"/>
              <a:t>What then? If some did not believe, their unbelief will not nullify the faithfulness of God, will it?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Salvation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As citizens of the United States-</a:t>
            </a:r>
            <a:r>
              <a:rPr lang="en-US" b="1" u="sng" dirty="0" smtClean="0"/>
              <a:t>independence</a:t>
            </a:r>
          </a:p>
          <a:p>
            <a:pPr lvl="1"/>
            <a:r>
              <a:rPr lang="en-US" b="1" dirty="0" smtClean="0"/>
              <a:t>Upcoming celebration of independence-4</a:t>
            </a:r>
            <a:r>
              <a:rPr lang="en-US" b="1" baseline="30000" dirty="0" smtClean="0"/>
              <a:t>th</a:t>
            </a:r>
            <a:r>
              <a:rPr lang="en-US" b="1" dirty="0" smtClean="0"/>
              <a:t> of July</a:t>
            </a:r>
          </a:p>
          <a:p>
            <a:pPr lvl="1"/>
            <a:r>
              <a:rPr lang="en-US" b="1" dirty="0" smtClean="0"/>
              <a:t>From England (also Spain, Portugal, France)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Salvation</a:t>
            </a:r>
          </a:p>
          <a:p>
            <a:pPr lvl="1"/>
            <a:r>
              <a:rPr lang="en-US" b="1" dirty="0" smtClean="0"/>
              <a:t>Acts 4:12 -</a:t>
            </a:r>
          </a:p>
          <a:p>
            <a:pPr lvl="2"/>
            <a:r>
              <a:rPr lang="en-US" b="1" dirty="0" smtClean="0"/>
              <a:t>And there is salvation in no one else; for there is no other name under heaven that has been given among men by which we must be saved.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Salvation</a:t>
            </a:r>
          </a:p>
          <a:p>
            <a:pPr lvl="1"/>
            <a:r>
              <a:rPr lang="en-US" b="1" dirty="0" smtClean="0"/>
              <a:t>Acts 4:12 -</a:t>
            </a:r>
          </a:p>
          <a:p>
            <a:pPr lvl="2"/>
            <a:r>
              <a:rPr lang="en-US" b="1" dirty="0" smtClean="0"/>
              <a:t>And there is salvation in no one else; for there is no other name under heaven that has been given among men by which we must be saved.</a:t>
            </a:r>
          </a:p>
          <a:p>
            <a:pPr lvl="1"/>
            <a:r>
              <a:rPr lang="en-US" b="1" dirty="0" smtClean="0"/>
              <a:t>John 14:6 -</a:t>
            </a:r>
          </a:p>
          <a:p>
            <a:pPr lvl="2"/>
            <a:r>
              <a:rPr lang="en-US" b="1" dirty="0" smtClean="0"/>
              <a:t>Jesus said to him, "I am the way, and the truth, and the life; no one comes to the Father but through Me.</a:t>
            </a:r>
          </a:p>
          <a:p>
            <a:pPr lvl="2"/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Salvation</a:t>
            </a:r>
          </a:p>
          <a:p>
            <a:pPr lvl="1"/>
            <a:r>
              <a:rPr lang="en-US" b="1" dirty="0" smtClean="0"/>
              <a:t>Acts 4:12 -</a:t>
            </a:r>
          </a:p>
          <a:p>
            <a:pPr lvl="2"/>
            <a:r>
              <a:rPr lang="en-US" b="1" dirty="0" smtClean="0"/>
              <a:t>And there is salvation in no one else; for there is no other name under heaven that has been given among men by which we must be saved.</a:t>
            </a:r>
          </a:p>
          <a:p>
            <a:pPr lvl="1"/>
            <a:r>
              <a:rPr lang="en-US" b="1" dirty="0" smtClean="0"/>
              <a:t>John 14:6 -</a:t>
            </a:r>
          </a:p>
          <a:p>
            <a:pPr lvl="2"/>
            <a:r>
              <a:rPr lang="en-US" b="1" dirty="0" smtClean="0"/>
              <a:t>Jesus said to him, "I am the way, and the truth, and the life; no one comes to the Father but through Me.</a:t>
            </a:r>
          </a:p>
          <a:p>
            <a:pPr lvl="1"/>
            <a:r>
              <a:rPr lang="en-US" b="1" dirty="0" smtClean="0"/>
              <a:t>Romans 10:17</a:t>
            </a:r>
          </a:p>
          <a:p>
            <a:pPr lvl="2"/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3100" b="1" dirty="0" smtClean="0"/>
              <a:t>Protection from Satan, temptations, and all evil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3100" b="1" dirty="0" smtClean="0"/>
              <a:t>Protection from Satan, temptations, and all evil</a:t>
            </a:r>
          </a:p>
          <a:p>
            <a:pPr lvl="1"/>
            <a:r>
              <a:rPr lang="en-US" b="1" dirty="0" smtClean="0"/>
              <a:t>Ephesians 6:10-18 – Armor of God, prayer</a:t>
            </a:r>
          </a:p>
          <a:p>
            <a:pPr lvl="1"/>
            <a:endParaRPr lang="en-US" b="1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3100" b="1" dirty="0" smtClean="0"/>
              <a:t>Protection from Satan, temptations, and all evil</a:t>
            </a:r>
          </a:p>
          <a:p>
            <a:pPr lvl="1"/>
            <a:r>
              <a:rPr lang="en-US" b="1" dirty="0" smtClean="0"/>
              <a:t>Ephesians 6:10-18 – Armor of God, prayer</a:t>
            </a:r>
          </a:p>
          <a:p>
            <a:pPr lvl="1"/>
            <a:r>
              <a:rPr lang="en-US" b="1" dirty="0" smtClean="0"/>
              <a:t>1 Corinthians 10:12-13 – Not in ourselves</a:t>
            </a:r>
          </a:p>
          <a:p>
            <a:pPr lvl="1"/>
            <a:endParaRPr lang="en-US" b="1" dirty="0" smtClean="0"/>
          </a:p>
          <a:p>
            <a:pPr lvl="2"/>
            <a:endParaRPr lang="en-US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3100" b="1" dirty="0" smtClean="0"/>
              <a:t>Protection from Satan, temptations, and all evil</a:t>
            </a:r>
          </a:p>
          <a:p>
            <a:pPr lvl="1"/>
            <a:r>
              <a:rPr lang="en-US" b="1" dirty="0" smtClean="0"/>
              <a:t>Ephesians 6:10-18 – Armor of God, prayer</a:t>
            </a:r>
          </a:p>
          <a:p>
            <a:pPr lvl="1"/>
            <a:r>
              <a:rPr lang="en-US" b="1" dirty="0" smtClean="0"/>
              <a:t>1 Corinthians 10:12-13 – Not in ourselves</a:t>
            </a:r>
          </a:p>
          <a:p>
            <a:r>
              <a:rPr lang="en-US" b="1" dirty="0" smtClean="0"/>
              <a:t>All blessings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 sz="3100" b="1" dirty="0" smtClean="0"/>
              <a:t>Protection from Satan, temptations, and all evil</a:t>
            </a:r>
          </a:p>
          <a:p>
            <a:pPr lvl="1"/>
            <a:r>
              <a:rPr lang="en-US" b="1" dirty="0" smtClean="0"/>
              <a:t>Ephesians 6:10-18 – Armor of God, prayer</a:t>
            </a:r>
          </a:p>
          <a:p>
            <a:pPr lvl="1"/>
            <a:r>
              <a:rPr lang="en-US" b="1" dirty="0" smtClean="0"/>
              <a:t>1 Corinthians 10:12-13 – Not in ourselves</a:t>
            </a:r>
          </a:p>
          <a:p>
            <a:r>
              <a:rPr lang="en-US" b="1" dirty="0" smtClean="0"/>
              <a:t>All blessings</a:t>
            </a:r>
          </a:p>
          <a:p>
            <a:pPr lvl="1"/>
            <a:r>
              <a:rPr lang="en-US" b="1" dirty="0" smtClean="0"/>
              <a:t>Ephesians 1:3 – </a:t>
            </a:r>
          </a:p>
          <a:p>
            <a:pPr lvl="1">
              <a:buNone/>
            </a:pPr>
            <a:r>
              <a:rPr lang="en-US" b="1" dirty="0" smtClean="0"/>
              <a:t>    Blessed be the God and Father of our Lord Jesus Christ, who has blessed us with every spiritual blessing in the heavenly places in Christ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good to be responsible, able people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good to be responsible, able people</a:t>
            </a:r>
          </a:p>
          <a:p>
            <a:r>
              <a:rPr lang="en-US" b="1" dirty="0" smtClean="0"/>
              <a:t>Nationally, we celebrate our independence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As citizens of the United States-</a:t>
            </a:r>
            <a:r>
              <a:rPr lang="en-US" b="1" u="sng" dirty="0" smtClean="0"/>
              <a:t>independence</a:t>
            </a:r>
          </a:p>
          <a:p>
            <a:pPr lvl="1"/>
            <a:r>
              <a:rPr lang="en-US" b="1" dirty="0" smtClean="0"/>
              <a:t>Upcoming celebration of independence-4</a:t>
            </a:r>
            <a:r>
              <a:rPr lang="en-US" b="1" baseline="30000" dirty="0" smtClean="0"/>
              <a:t>th</a:t>
            </a:r>
            <a:r>
              <a:rPr lang="en-US" b="1" dirty="0" smtClean="0"/>
              <a:t> of July</a:t>
            </a:r>
          </a:p>
          <a:p>
            <a:pPr lvl="1"/>
            <a:r>
              <a:rPr lang="en-US" b="1" dirty="0" smtClean="0"/>
              <a:t>From England (also Spain, Portugal, France)</a:t>
            </a:r>
          </a:p>
          <a:p>
            <a:pPr lvl="1"/>
            <a:r>
              <a:rPr lang="en-US" b="1" dirty="0" smtClean="0"/>
              <a:t>Herbert Hoover: Rugged Individualism speech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good to be responsible, able people</a:t>
            </a:r>
          </a:p>
          <a:p>
            <a:r>
              <a:rPr lang="en-US" b="1" dirty="0" smtClean="0"/>
              <a:t>Nationally, we celebrate our independence</a:t>
            </a:r>
          </a:p>
          <a:p>
            <a:r>
              <a:rPr lang="en-US" b="1" dirty="0" smtClean="0"/>
              <a:t>There are many things that God expects from us, that we are to do ourselves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good to be responsible, able people</a:t>
            </a:r>
          </a:p>
          <a:p>
            <a:r>
              <a:rPr lang="en-US" b="1" dirty="0" smtClean="0"/>
              <a:t>Nationally, we celebrate our independence</a:t>
            </a:r>
          </a:p>
          <a:p>
            <a:r>
              <a:rPr lang="en-US" b="1" dirty="0" smtClean="0"/>
              <a:t>There are many things that God expects from us, that we are to do ourselves</a:t>
            </a:r>
          </a:p>
          <a:p>
            <a:r>
              <a:rPr lang="en-US" b="1" dirty="0" smtClean="0"/>
              <a:t>However, there are many things that we simply cannot do.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good to be responsible, able people</a:t>
            </a:r>
          </a:p>
          <a:p>
            <a:r>
              <a:rPr lang="en-US" b="1" dirty="0" smtClean="0"/>
              <a:t>Nationally, we celebrate our independence</a:t>
            </a:r>
          </a:p>
          <a:p>
            <a:r>
              <a:rPr lang="en-US" b="1" dirty="0" smtClean="0"/>
              <a:t>There are many things that God expects from us, that we are to do ourselves</a:t>
            </a:r>
          </a:p>
          <a:p>
            <a:r>
              <a:rPr lang="en-US" b="1" dirty="0" smtClean="0"/>
              <a:t>However, there are many things that we simply cannot do.</a:t>
            </a:r>
          </a:p>
          <a:p>
            <a:r>
              <a:rPr lang="en-US" b="1" dirty="0" smtClean="0"/>
              <a:t>We have to depend on God for these things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 is good to be responsible, able people</a:t>
            </a:r>
          </a:p>
          <a:p>
            <a:r>
              <a:rPr lang="en-US" b="1" dirty="0" smtClean="0"/>
              <a:t>Nationally, we celebrate our independence</a:t>
            </a:r>
          </a:p>
          <a:p>
            <a:r>
              <a:rPr lang="en-US" b="1" dirty="0" smtClean="0"/>
              <a:t>There are many things that God expects from us, that we are to do ourselves</a:t>
            </a:r>
          </a:p>
          <a:p>
            <a:r>
              <a:rPr lang="en-US" b="1" dirty="0" smtClean="0"/>
              <a:t>However, there are many things that we simply cannot do.</a:t>
            </a:r>
          </a:p>
          <a:p>
            <a:r>
              <a:rPr lang="en-US" b="1" dirty="0" smtClean="0"/>
              <a:t>We have to depend on God for these things </a:t>
            </a:r>
          </a:p>
          <a:p>
            <a:r>
              <a:rPr lang="en-US" b="1" dirty="0" smtClean="0"/>
              <a:t>There is no shame, but rather, wisdom in it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Are YOU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As citizens of the United States-independence</a:t>
            </a:r>
          </a:p>
          <a:p>
            <a:pPr lvl="1"/>
            <a:r>
              <a:rPr lang="en-US" b="1" dirty="0" smtClean="0"/>
              <a:t>Upcoming celebration of independence-4</a:t>
            </a:r>
            <a:r>
              <a:rPr lang="en-US" b="1" baseline="30000" dirty="0" smtClean="0"/>
              <a:t>th</a:t>
            </a:r>
            <a:r>
              <a:rPr lang="en-US" b="1" dirty="0" smtClean="0"/>
              <a:t> of July</a:t>
            </a:r>
          </a:p>
          <a:p>
            <a:pPr lvl="1"/>
            <a:r>
              <a:rPr lang="en-US" b="1" dirty="0" smtClean="0"/>
              <a:t>From England (also Spain, Portugal, France)</a:t>
            </a:r>
          </a:p>
          <a:p>
            <a:pPr lvl="1"/>
            <a:r>
              <a:rPr lang="en-US" b="1" dirty="0" smtClean="0"/>
              <a:t>Herbert Hoover: Rugged Individualism speech</a:t>
            </a:r>
          </a:p>
          <a:p>
            <a:r>
              <a:rPr lang="en-US" b="1" dirty="0" smtClean="0"/>
              <a:t>As citizens of Heaven – </a:t>
            </a:r>
            <a:r>
              <a:rPr lang="en-US" b="1" u="sng" dirty="0" smtClean="0"/>
              <a:t>dependence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As citizens of the United States-independence</a:t>
            </a:r>
          </a:p>
          <a:p>
            <a:pPr lvl="1"/>
            <a:r>
              <a:rPr lang="en-US" b="1" dirty="0" smtClean="0"/>
              <a:t>Upcoming celebration of independence-4</a:t>
            </a:r>
            <a:r>
              <a:rPr lang="en-US" b="1" baseline="30000" dirty="0" smtClean="0"/>
              <a:t>th</a:t>
            </a:r>
            <a:r>
              <a:rPr lang="en-US" b="1" dirty="0" smtClean="0"/>
              <a:t> of July</a:t>
            </a:r>
          </a:p>
          <a:p>
            <a:pPr lvl="1"/>
            <a:r>
              <a:rPr lang="en-US" b="1" dirty="0" smtClean="0"/>
              <a:t>From England (also Spain, Portugal, France)</a:t>
            </a:r>
          </a:p>
          <a:p>
            <a:pPr lvl="1"/>
            <a:r>
              <a:rPr lang="en-US" b="1" dirty="0" smtClean="0"/>
              <a:t>Herbert Hoover: Rugged Individualism speech</a:t>
            </a:r>
          </a:p>
          <a:p>
            <a:r>
              <a:rPr lang="en-US" b="1" dirty="0" smtClean="0"/>
              <a:t>As citizens of Heaven – </a:t>
            </a:r>
            <a:r>
              <a:rPr lang="en-US" b="1" u="sng" dirty="0" smtClean="0"/>
              <a:t>dependence</a:t>
            </a:r>
          </a:p>
          <a:p>
            <a:pPr lvl="1"/>
            <a:r>
              <a:rPr lang="en-US" b="1" dirty="0" smtClean="0"/>
              <a:t>Phil. </a:t>
            </a:r>
            <a:r>
              <a:rPr lang="en-US" b="1" dirty="0" smtClean="0"/>
              <a:t>4:13 – I can do </a:t>
            </a:r>
            <a:r>
              <a:rPr lang="en-US" b="1" u="sng" dirty="0" smtClean="0"/>
              <a:t>all things</a:t>
            </a:r>
            <a:r>
              <a:rPr lang="en-US" b="1" dirty="0" smtClean="0"/>
              <a:t> </a:t>
            </a:r>
            <a:r>
              <a:rPr lang="en-US" b="1" u="sng" dirty="0" smtClean="0"/>
              <a:t>THROUGH HIM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As citizens of the United States-independence</a:t>
            </a:r>
          </a:p>
          <a:p>
            <a:pPr lvl="1"/>
            <a:r>
              <a:rPr lang="en-US" b="1" dirty="0" smtClean="0"/>
              <a:t>Upcoming celebration of independence-4</a:t>
            </a:r>
            <a:r>
              <a:rPr lang="en-US" b="1" baseline="30000" dirty="0" smtClean="0"/>
              <a:t>th</a:t>
            </a:r>
            <a:r>
              <a:rPr lang="en-US" b="1" dirty="0" smtClean="0"/>
              <a:t> of July</a:t>
            </a:r>
          </a:p>
          <a:p>
            <a:pPr lvl="1"/>
            <a:r>
              <a:rPr lang="en-US" b="1" dirty="0" smtClean="0"/>
              <a:t>From England (also Spain, Portugal, France)</a:t>
            </a:r>
          </a:p>
          <a:p>
            <a:pPr lvl="1"/>
            <a:r>
              <a:rPr lang="en-US" b="1" dirty="0" smtClean="0"/>
              <a:t>Herbert Hoover: Rugged Individualism speech</a:t>
            </a:r>
          </a:p>
          <a:p>
            <a:r>
              <a:rPr lang="en-US" b="1" dirty="0" smtClean="0"/>
              <a:t>As citizens of Heaven – </a:t>
            </a:r>
            <a:r>
              <a:rPr lang="en-US" b="1" u="sng" dirty="0" smtClean="0"/>
              <a:t>dependence</a:t>
            </a:r>
          </a:p>
          <a:p>
            <a:pPr lvl="1"/>
            <a:r>
              <a:rPr lang="en-US" b="1" dirty="0" smtClean="0"/>
              <a:t>Phil. 4:13 – I can do </a:t>
            </a:r>
            <a:r>
              <a:rPr lang="en-US" b="1" u="sng" dirty="0" smtClean="0"/>
              <a:t>all things</a:t>
            </a:r>
            <a:r>
              <a:rPr lang="en-US" b="1" dirty="0" smtClean="0"/>
              <a:t> </a:t>
            </a:r>
            <a:r>
              <a:rPr lang="en-US" b="1" u="sng" dirty="0" smtClean="0"/>
              <a:t>THROUGH HIM</a:t>
            </a:r>
          </a:p>
          <a:p>
            <a:pPr lvl="1"/>
            <a:r>
              <a:rPr lang="en-US" b="1" dirty="0" smtClean="0"/>
              <a:t>John </a:t>
            </a:r>
            <a:r>
              <a:rPr lang="en-US" b="1" dirty="0" smtClean="0"/>
              <a:t>15:5 – “…apart from Me you can do </a:t>
            </a:r>
            <a:r>
              <a:rPr lang="en-US" b="1" u="sng" dirty="0" smtClean="0"/>
              <a:t>nothing</a:t>
            </a:r>
            <a:r>
              <a:rPr lang="en-US" b="1" dirty="0" smtClean="0"/>
              <a:t>.”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Creator…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GENERALLY…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Creator…</a:t>
            </a:r>
          </a:p>
          <a:p>
            <a:pPr lvl="1"/>
            <a:r>
              <a:rPr lang="en-US" b="1" dirty="0" smtClean="0"/>
              <a:t>Genesis 1, Job 38:4; Isaiah 42:5; 45:18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1171</Words>
  <Application>Microsoft Office PowerPoint</Application>
  <PresentationFormat>On-screen Show (4:3)</PresentationFormat>
  <Paragraphs>226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Let’s Celebrate Our Dependence</vt:lpstr>
      <vt:lpstr>INTRODUCTION</vt:lpstr>
      <vt:lpstr>INTRODUCTION</vt:lpstr>
      <vt:lpstr>INTRODUCTION</vt:lpstr>
      <vt:lpstr>INTRODUCTION</vt:lpstr>
      <vt:lpstr>INTRODUCTION</vt:lpstr>
      <vt:lpstr>INTRODUCTION</vt:lpstr>
      <vt:lpstr>GENERALLY…</vt:lpstr>
      <vt:lpstr>GENERALLY…</vt:lpstr>
      <vt:lpstr>GENERALLY…</vt:lpstr>
      <vt:lpstr>GENERALLY…</vt:lpstr>
      <vt:lpstr>GENERALLY…</vt:lpstr>
      <vt:lpstr>GENERALLY…</vt:lpstr>
      <vt:lpstr>GENERALLY…</vt:lpstr>
      <vt:lpstr>GENERALLY…</vt:lpstr>
      <vt:lpstr>GENERALLY…</vt:lpstr>
      <vt:lpstr>“If God Should Go On Strike”</vt:lpstr>
      <vt:lpstr>“If God Should Go On Strike”</vt:lpstr>
      <vt:lpstr>“If God Should Go On Strike”</vt:lpstr>
      <vt:lpstr>“If God Should Go On Strike”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SPECIFICALLY…</vt:lpstr>
      <vt:lpstr>CONCLUSION</vt:lpstr>
      <vt:lpstr>CONCLUSION</vt:lpstr>
      <vt:lpstr>CONCLUSION</vt:lpstr>
      <vt:lpstr>CONCLUSION</vt:lpstr>
      <vt:lpstr>CONCLUSION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Rodriguez</dc:creator>
  <cp:lastModifiedBy>Pili</cp:lastModifiedBy>
  <cp:revision>34</cp:revision>
  <dcterms:created xsi:type="dcterms:W3CDTF">2009-07-04T01:00:18Z</dcterms:created>
  <dcterms:modified xsi:type="dcterms:W3CDTF">2016-07-03T11:33:50Z</dcterms:modified>
</cp:coreProperties>
</file>