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82" r:id="rId4"/>
    <p:sldId id="267" r:id="rId5"/>
    <p:sldId id="261" r:id="rId6"/>
    <p:sldId id="268" r:id="rId7"/>
    <p:sldId id="260" r:id="rId8"/>
    <p:sldId id="270" r:id="rId9"/>
    <p:sldId id="269" r:id="rId10"/>
    <p:sldId id="262" r:id="rId11"/>
    <p:sldId id="273" r:id="rId12"/>
    <p:sldId id="272" r:id="rId13"/>
    <p:sldId id="274" r:id="rId14"/>
    <p:sldId id="263" r:id="rId15"/>
    <p:sldId id="276" r:id="rId16"/>
    <p:sldId id="275" r:id="rId17"/>
    <p:sldId id="277" r:id="rId18"/>
    <p:sldId id="264" r:id="rId19"/>
    <p:sldId id="278" r:id="rId20"/>
    <p:sldId id="279" r:id="rId21"/>
    <p:sldId id="265" r:id="rId22"/>
    <p:sldId id="280" r:id="rId23"/>
    <p:sldId id="281" r:id="rId24"/>
    <p:sldId id="266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F9D32-0C03-4549-8A41-847572B6CBB0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82A21-ACAE-4FB6-A541-5BF85A020C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82A21-ACAE-4FB6-A541-5BF85A020C9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E78D-88B0-45A1-A558-9ED50A9BE095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C18D-D4F2-4B59-A969-2EB5C934C2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ckles.jpg"/>
          <p:cNvPicPr>
            <a:picLocks noChangeAspect="1"/>
          </p:cNvPicPr>
          <p:nvPr/>
        </p:nvPicPr>
        <p:blipFill>
          <a:blip r:embed="rId3" cstate="print"/>
          <a:srcRect l="2326" b="2213"/>
          <a:stretch>
            <a:fillRect/>
          </a:stretch>
        </p:blipFill>
        <p:spPr>
          <a:xfrm>
            <a:off x="0" y="1"/>
            <a:ext cx="6400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0"/>
            <a:ext cx="4114800" cy="3124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8800" b="1" dirty="0" smtClean="0"/>
              <a:t>Binding Jesus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5029200"/>
            <a:ext cx="2895600" cy="1828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Matthew 27:1-2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BY NOT LIVING FAITHFULLY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Romans 12:1-2 – </a:t>
            </a:r>
          </a:p>
          <a:p>
            <a:pPr lvl="1"/>
            <a:r>
              <a:rPr lang="en-US" b="1" dirty="0" smtClean="0"/>
              <a:t>Not conformed (from the outside in)</a:t>
            </a:r>
          </a:p>
          <a:p>
            <a:pPr lvl="1"/>
            <a:r>
              <a:rPr lang="en-US" b="1" dirty="0" smtClean="0"/>
              <a:t>Transformation (from the inside out)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BY NOT LIVING FAITHFULLY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Romans 12:1-2 – </a:t>
            </a:r>
          </a:p>
          <a:p>
            <a:pPr lvl="1"/>
            <a:r>
              <a:rPr lang="en-US" b="1" dirty="0" smtClean="0"/>
              <a:t>Not conformed (from the outside in)</a:t>
            </a:r>
          </a:p>
          <a:p>
            <a:pPr lvl="1"/>
            <a:r>
              <a:rPr lang="en-US" b="1" dirty="0" smtClean="0"/>
              <a:t>Transformation (from the inside out)</a:t>
            </a:r>
          </a:p>
          <a:p>
            <a:r>
              <a:rPr lang="en-US" b="1" dirty="0" smtClean="0"/>
              <a:t>Titus 1:16 – Profess to know God, but…</a:t>
            </a:r>
          </a:p>
          <a:p>
            <a:pPr lvl="1"/>
            <a:r>
              <a:rPr lang="en-US" b="1" dirty="0" smtClean="0"/>
              <a:t>V 13 – “…may be sound in the faith.”</a:t>
            </a:r>
          </a:p>
          <a:p>
            <a:pPr lvl="1"/>
            <a:r>
              <a:rPr lang="en-US" b="1" dirty="0" smtClean="0"/>
              <a:t>V 14 – “…who turn away from the truth.”</a:t>
            </a:r>
          </a:p>
          <a:p>
            <a:pPr lvl="1"/>
            <a:r>
              <a:rPr lang="en-US" b="1" dirty="0" smtClean="0"/>
              <a:t>V 15 – “…defiled…unbelieving…”</a:t>
            </a:r>
          </a:p>
          <a:p>
            <a:pPr lvl="1"/>
            <a:r>
              <a:rPr lang="en-US" b="1" dirty="0" smtClean="0"/>
              <a:t>V 16 – “They profess to know God…”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BY NOT LIVING FAITHFULLY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Philippians 1:27 – Let your conduct be…</a:t>
            </a:r>
          </a:p>
          <a:p>
            <a:pPr lvl="1"/>
            <a:r>
              <a:rPr lang="en-US" b="1" dirty="0" smtClean="0"/>
              <a:t>…worthy…</a:t>
            </a:r>
          </a:p>
          <a:p>
            <a:pPr lvl="1"/>
            <a:r>
              <a:rPr lang="en-US" b="1" dirty="0" smtClean="0"/>
              <a:t>…of the gospel of Christ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BY NOT LIVING FAITHFULLY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Philippians 1:27 – Let your conduct be…</a:t>
            </a:r>
          </a:p>
          <a:p>
            <a:pPr lvl="1"/>
            <a:r>
              <a:rPr lang="en-US" b="1" dirty="0" smtClean="0"/>
              <a:t>…worthy…</a:t>
            </a:r>
          </a:p>
          <a:p>
            <a:pPr lvl="1"/>
            <a:r>
              <a:rPr lang="en-US" b="1" dirty="0" smtClean="0"/>
              <a:t>…of the gospel of Christ</a:t>
            </a:r>
          </a:p>
          <a:p>
            <a:r>
              <a:rPr lang="en-US" b="1" dirty="0" smtClean="0"/>
              <a:t>James 1:21 – implanted seed/word</a:t>
            </a:r>
          </a:p>
          <a:p>
            <a:pPr lvl="1"/>
            <a:r>
              <a:rPr lang="en-US" b="1" dirty="0" smtClean="0"/>
              <a:t>Putting aside</a:t>
            </a:r>
          </a:p>
          <a:p>
            <a:pPr lvl="1"/>
            <a:r>
              <a:rPr lang="en-US" b="1" dirty="0" smtClean="0"/>
              <a:t>…receive</a:t>
            </a:r>
          </a:p>
          <a:p>
            <a:pPr lvl="1"/>
            <a:r>
              <a:rPr lang="en-US" b="1" dirty="0" smtClean="0"/>
              <a:t>1 Peter 1:23 – incorruptible seed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BY NOT PRAYING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Ephesians 6:18 – Pray at all times</a:t>
            </a:r>
          </a:p>
          <a:p>
            <a:pPr lvl="1"/>
            <a:r>
              <a:rPr lang="en-US" b="1" dirty="0" smtClean="0"/>
              <a:t>Army/soldier analogy: as God speaks to us through the Bible, we speak with Him through prayer.</a:t>
            </a:r>
          </a:p>
          <a:p>
            <a:pPr lvl="1"/>
            <a:r>
              <a:rPr lang="en-US" b="1" dirty="0" smtClean="0"/>
              <a:t>Keep the lines of communication open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BY NOT PRAYING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Ephesians 6:18 – Pray at all times</a:t>
            </a:r>
          </a:p>
          <a:p>
            <a:pPr lvl="1"/>
            <a:r>
              <a:rPr lang="en-US" b="1" dirty="0" smtClean="0"/>
              <a:t>Army/soldier analogy: as God speaks to us through the Bible, we speak with Him through prayer.</a:t>
            </a:r>
          </a:p>
          <a:p>
            <a:pPr lvl="1"/>
            <a:r>
              <a:rPr lang="en-US" b="1" dirty="0" smtClean="0"/>
              <a:t>Keep the lines of communication open</a:t>
            </a:r>
          </a:p>
          <a:p>
            <a:r>
              <a:rPr lang="en-US" b="1" dirty="0" smtClean="0"/>
              <a:t>Colossians 4:2 – Devote yourselves to prayer</a:t>
            </a:r>
          </a:p>
          <a:p>
            <a:pPr lvl="1"/>
            <a:r>
              <a:rPr lang="en-US" b="1" dirty="0" smtClean="0"/>
              <a:t>Ephesians 3:20 – He has the power</a:t>
            </a:r>
          </a:p>
          <a:p>
            <a:pPr lvl="1"/>
            <a:r>
              <a:rPr lang="en-US" b="1" dirty="0" smtClean="0"/>
              <a:t>And, he has the desire</a:t>
            </a:r>
          </a:p>
          <a:p>
            <a:pPr lvl="1"/>
            <a:r>
              <a:rPr lang="en-US" b="1" dirty="0" smtClean="0"/>
              <a:t>We don’t ask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BY NOT PRAYING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Thessalonians 5:17 – Pray without ceasing</a:t>
            </a:r>
          </a:p>
          <a:p>
            <a:pPr lvl="1"/>
            <a:r>
              <a:rPr lang="en-US" b="1" dirty="0" smtClean="0"/>
              <a:t>What would possibly cause you NOT to pray?</a:t>
            </a:r>
          </a:p>
          <a:p>
            <a:pPr lvl="1"/>
            <a:r>
              <a:rPr lang="en-US" b="1" dirty="0" smtClean="0"/>
              <a:t>Perhaps, sin in your life; ignorance; lack of trust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BY NOT PRAYING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Thessalonians 5:17 – Pray without ceasing</a:t>
            </a:r>
          </a:p>
          <a:p>
            <a:pPr lvl="1"/>
            <a:r>
              <a:rPr lang="en-US" b="1" dirty="0" smtClean="0"/>
              <a:t>What would possibly cause you NOT to pray?</a:t>
            </a:r>
          </a:p>
          <a:p>
            <a:pPr lvl="1"/>
            <a:r>
              <a:rPr lang="en-US" b="1" dirty="0" smtClean="0"/>
              <a:t>Perhaps, sin in your life; ignorance; lack of trust</a:t>
            </a:r>
          </a:p>
          <a:p>
            <a:r>
              <a:rPr lang="en-US" b="1" dirty="0" smtClean="0"/>
              <a:t>James 5:15-16 – Pray for each other</a:t>
            </a:r>
          </a:p>
          <a:p>
            <a:pPr lvl="1"/>
            <a:r>
              <a:rPr lang="en-US" b="1" dirty="0" smtClean="0"/>
              <a:t>For yourself and for others</a:t>
            </a:r>
          </a:p>
          <a:p>
            <a:pPr lvl="2"/>
            <a:r>
              <a:rPr lang="en-US" b="1" dirty="0" smtClean="0"/>
              <a:t>Your brethren (context)</a:t>
            </a:r>
          </a:p>
          <a:p>
            <a:pPr lvl="2"/>
            <a:r>
              <a:rPr lang="en-US" b="1" dirty="0" smtClean="0"/>
              <a:t>Your family/friends</a:t>
            </a:r>
          </a:p>
          <a:p>
            <a:pPr lvl="2"/>
            <a:r>
              <a:rPr lang="en-US" b="1" dirty="0" smtClean="0"/>
              <a:t>Your enemies</a:t>
            </a:r>
          </a:p>
          <a:p>
            <a:pPr lvl="1"/>
            <a:r>
              <a:rPr lang="en-US" b="1" dirty="0" smtClean="0"/>
              <a:t>“…so that you may be healed.”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BY BEING “MINIMAL MEMBERS”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1 Corinthians 12:27; Ephesians 1:22-23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BY BEING “MINIMAL MEMBERS”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1 Corinthians 12:27; Ephesians 1:22-23</a:t>
            </a:r>
          </a:p>
          <a:p>
            <a:r>
              <a:rPr lang="en-US" b="1" dirty="0" smtClean="0"/>
              <a:t>Are we doing our part in the body?</a:t>
            </a:r>
          </a:p>
          <a:p>
            <a:r>
              <a:rPr lang="en-US" b="1" dirty="0" smtClean="0"/>
              <a:t>If not, then it either isn’t being done or others are doing double duty to cover for us.</a:t>
            </a:r>
          </a:p>
          <a:p>
            <a:pPr lvl="1"/>
            <a:r>
              <a:rPr lang="en-US" b="1" dirty="0" smtClean="0"/>
              <a:t>A muscle that doesn’t work – atrophies</a:t>
            </a:r>
          </a:p>
          <a:p>
            <a:pPr lvl="1"/>
            <a:r>
              <a:rPr lang="en-US" b="1" dirty="0" smtClean="0"/>
              <a:t>A muscle that moves when it isn’t supposed to is a twitch/seizure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about Jesus being bound by His enemies before His crucifixion.</a:t>
            </a:r>
          </a:p>
          <a:p>
            <a:pPr lvl="1"/>
            <a:r>
              <a:rPr lang="en-US" b="1" dirty="0" smtClean="0"/>
              <a:t>Matthew 27:1; Mark 15:1; John 18:12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4. BY BEING “MINIMAL MEMBERS”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1 Corinthians 12:27; Ephesians 1:22-23</a:t>
            </a:r>
          </a:p>
          <a:p>
            <a:r>
              <a:rPr lang="en-US" b="1" dirty="0" smtClean="0"/>
              <a:t>Are we doing our part in the body?</a:t>
            </a:r>
          </a:p>
          <a:p>
            <a:r>
              <a:rPr lang="en-US" b="1" dirty="0" smtClean="0"/>
              <a:t>If not, then it either isn’t being done or others are doing double duty to cover for us.</a:t>
            </a:r>
          </a:p>
          <a:p>
            <a:pPr lvl="1"/>
            <a:r>
              <a:rPr lang="en-US" b="1" dirty="0" smtClean="0"/>
              <a:t>A muscle that doesn’t work – atrophies</a:t>
            </a:r>
          </a:p>
          <a:p>
            <a:pPr lvl="1"/>
            <a:r>
              <a:rPr lang="en-US" b="1" dirty="0" smtClean="0"/>
              <a:t>A muscle that moves when it isn’t supposed to is a twitch/seizure</a:t>
            </a:r>
          </a:p>
          <a:p>
            <a:r>
              <a:rPr lang="en-US" b="1" dirty="0" smtClean="0"/>
              <a:t>Are you working, or handicapping, the body?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BY REFUSING TO SPEAK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2:9 - …that you may proclaim…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BY REFUSING TO SPEAK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2:9 - …that you may proclaim…</a:t>
            </a:r>
          </a:p>
          <a:p>
            <a:r>
              <a:rPr lang="en-US" b="1" dirty="0" smtClean="0"/>
              <a:t>Matthew 28:18-20, etc. – Go…</a:t>
            </a:r>
          </a:p>
          <a:p>
            <a:pPr lvl="1"/>
            <a:r>
              <a:rPr lang="en-US" b="1" dirty="0" smtClean="0"/>
              <a:t>By keeping the good news to ourselves, we “bind” Jesus</a:t>
            </a:r>
          </a:p>
          <a:p>
            <a:pPr lvl="1"/>
            <a:r>
              <a:rPr lang="en-US" b="1" dirty="0" smtClean="0"/>
              <a:t>Many sects are speaking up while some in the church are silent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BY REFUSING TO SPEAK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2:9 - …that you may proclaim…</a:t>
            </a:r>
          </a:p>
          <a:p>
            <a:r>
              <a:rPr lang="en-US" b="1" dirty="0" smtClean="0"/>
              <a:t>Matthew 28:18-20, etc. – Go…</a:t>
            </a:r>
          </a:p>
          <a:p>
            <a:pPr lvl="1"/>
            <a:r>
              <a:rPr lang="en-US" b="1" dirty="0" smtClean="0"/>
              <a:t>By keeping the good news to ourselves, we “bind” Jesus</a:t>
            </a:r>
          </a:p>
          <a:p>
            <a:pPr lvl="1"/>
            <a:r>
              <a:rPr lang="en-US" b="1" dirty="0" smtClean="0"/>
              <a:t>Many sects are speaking up while some in the church are silent</a:t>
            </a:r>
          </a:p>
          <a:p>
            <a:r>
              <a:rPr lang="en-US" b="1" dirty="0" smtClean="0"/>
              <a:t>Not everyone can be a “Peter”; some are “</a:t>
            </a:r>
            <a:r>
              <a:rPr lang="en-US" b="1" dirty="0" smtClean="0"/>
              <a:t>Andrew”s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While we may not bind Jesus’ hands literally, nevertheless, we may be guilty of binding His hands figuratively.</a:t>
            </a:r>
          </a:p>
          <a:p>
            <a:r>
              <a:rPr lang="en-US" b="1" dirty="0" smtClean="0"/>
              <a:t>Whether by initially refusing the Gospel or in refusing any of the other responsibilities as </a:t>
            </a:r>
            <a:r>
              <a:rPr lang="en-US" b="1" dirty="0" smtClean="0"/>
              <a:t>Christians, </a:t>
            </a:r>
            <a:r>
              <a:rPr lang="en-US" b="1" dirty="0" smtClean="0"/>
              <a:t>we hinder the work of Christ</a:t>
            </a:r>
          </a:p>
          <a:p>
            <a:r>
              <a:rPr lang="en-US" b="1" dirty="0" smtClean="0"/>
              <a:t>James 4:17 – The one who knows the right thing…</a:t>
            </a:r>
          </a:p>
          <a:p>
            <a:r>
              <a:rPr lang="en-US" b="1" dirty="0" smtClean="0"/>
              <a:t>Let Him save us, live in us, use us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about Jesus being bound by His enemies before His crucifixion.</a:t>
            </a:r>
          </a:p>
          <a:p>
            <a:pPr lvl="1"/>
            <a:r>
              <a:rPr lang="en-US" b="1" dirty="0" smtClean="0"/>
              <a:t>Matthew 27:1; Mark 15:1; John </a:t>
            </a:r>
            <a:r>
              <a:rPr lang="en-US" b="1" dirty="0" smtClean="0"/>
              <a:t>18:12</a:t>
            </a:r>
          </a:p>
          <a:p>
            <a:pPr lvl="1"/>
            <a:r>
              <a:rPr lang="en-US" b="1" dirty="0" smtClean="0"/>
              <a:t>Still, today </a:t>
            </a:r>
            <a:r>
              <a:rPr lang="en-US" sz="2700" b="1" dirty="0" smtClean="0"/>
              <a:t>(religions, justice, science, society, etc.)</a:t>
            </a:r>
            <a:endParaRPr lang="en-US" sz="27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tells us about Jesus being bound by His enemies before His crucifixion.</a:t>
            </a:r>
          </a:p>
          <a:p>
            <a:pPr lvl="1"/>
            <a:r>
              <a:rPr lang="en-US" b="1" dirty="0" smtClean="0"/>
              <a:t>Matthew 27:1; Mark 15:1; John 18:12</a:t>
            </a:r>
          </a:p>
          <a:p>
            <a:pPr lvl="1"/>
            <a:r>
              <a:rPr lang="en-US" b="1" dirty="0" smtClean="0"/>
              <a:t>Still, today </a:t>
            </a:r>
            <a:r>
              <a:rPr lang="en-US" sz="2700" b="1" dirty="0" smtClean="0"/>
              <a:t>(religions, justice, science, society, etc.)</a:t>
            </a:r>
          </a:p>
          <a:p>
            <a:r>
              <a:rPr lang="en-US" b="1" dirty="0" smtClean="0"/>
              <a:t>As </a:t>
            </a:r>
            <a:r>
              <a:rPr lang="en-US" b="1" dirty="0" smtClean="0"/>
              <a:t>we read about it, we may be saddened or  even angered by the events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tells us about Jesus being bound by His enemies before His crucifixion.</a:t>
            </a:r>
          </a:p>
          <a:p>
            <a:pPr lvl="1"/>
            <a:r>
              <a:rPr lang="en-US" b="1" dirty="0" smtClean="0"/>
              <a:t>Matthew 27:1; Mark 15:1; John 18:12</a:t>
            </a:r>
          </a:p>
          <a:p>
            <a:pPr lvl="1"/>
            <a:r>
              <a:rPr lang="en-US" b="1" dirty="0" smtClean="0"/>
              <a:t>Still, today </a:t>
            </a:r>
            <a:r>
              <a:rPr lang="en-US" sz="2700" b="1" dirty="0" smtClean="0"/>
              <a:t>(religions, justice, science, society, etc.)</a:t>
            </a:r>
          </a:p>
          <a:p>
            <a:r>
              <a:rPr lang="en-US" b="1" dirty="0" smtClean="0"/>
              <a:t>As </a:t>
            </a:r>
            <a:r>
              <a:rPr lang="en-US" b="1" dirty="0" smtClean="0"/>
              <a:t>we read about it, we may be saddened or  even angered by the events</a:t>
            </a:r>
          </a:p>
          <a:p>
            <a:r>
              <a:rPr lang="en-US" b="1" dirty="0" smtClean="0"/>
              <a:t>Yet, how many of us today have not been guilty at some time of figuratively binding the hands of Jesus by what we do (or, fail to do)?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tells us about Jesus being bound by His enemies before His crucifixion.</a:t>
            </a:r>
          </a:p>
          <a:p>
            <a:pPr lvl="1"/>
            <a:r>
              <a:rPr lang="en-US" b="1" dirty="0" smtClean="0"/>
              <a:t>Matthew 27:1; Mark 15:1; John 18:12</a:t>
            </a:r>
          </a:p>
          <a:p>
            <a:pPr lvl="1"/>
            <a:r>
              <a:rPr lang="en-US" b="1" dirty="0" smtClean="0"/>
              <a:t>Still, today </a:t>
            </a:r>
            <a:r>
              <a:rPr lang="en-US" sz="2700" b="1" dirty="0" smtClean="0"/>
              <a:t>(religions, justice, science, society, etc</a:t>
            </a:r>
            <a:r>
              <a:rPr lang="en-US" sz="2700" b="1" dirty="0" smtClean="0"/>
              <a:t>.)</a:t>
            </a:r>
            <a:endParaRPr lang="en-US" b="1" dirty="0" smtClean="0"/>
          </a:p>
          <a:p>
            <a:r>
              <a:rPr lang="en-US" b="1" dirty="0" smtClean="0"/>
              <a:t>As we read about it, we may be saddened or  even angered by the events</a:t>
            </a:r>
          </a:p>
          <a:p>
            <a:r>
              <a:rPr lang="en-US" b="1" dirty="0" smtClean="0"/>
              <a:t>Yet, how many of us today have not been guilty at some time of figuratively binding the hands of Jesus by what we do (or, fail to do)?</a:t>
            </a:r>
          </a:p>
          <a:p>
            <a:r>
              <a:rPr lang="en-US" b="1" dirty="0" smtClean="0"/>
              <a:t>Let’s look at some examples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BY REFUSING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still invites sinners to come to Him</a:t>
            </a:r>
          </a:p>
          <a:p>
            <a:pPr lvl="1"/>
            <a:r>
              <a:rPr lang="en-US" b="1" dirty="0" smtClean="0"/>
              <a:t>Matthew 11:28-30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BY REFUSING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still invites sinners to come to Him</a:t>
            </a:r>
          </a:p>
          <a:p>
            <a:pPr lvl="1"/>
            <a:r>
              <a:rPr lang="en-US" b="1" dirty="0" smtClean="0"/>
              <a:t>Matthew 11:28-30</a:t>
            </a:r>
          </a:p>
          <a:p>
            <a:r>
              <a:rPr lang="en-US" b="1" dirty="0" smtClean="0"/>
              <a:t>Romans 1:16 – God’s power for salvation</a:t>
            </a:r>
          </a:p>
          <a:p>
            <a:pPr lvl="1"/>
            <a:r>
              <a:rPr lang="en-US" b="1" dirty="0" smtClean="0"/>
              <a:t>Romans 10:17 – Faith comes by hearing…</a:t>
            </a:r>
          </a:p>
          <a:p>
            <a:pPr lvl="1"/>
            <a:r>
              <a:rPr lang="en-US" b="1" dirty="0" smtClean="0"/>
              <a:t>1 Corinthians 15:1-4 – The Gospel of Jesus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BY REFUSING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still invites sinners to come to Him</a:t>
            </a:r>
          </a:p>
          <a:p>
            <a:pPr lvl="1"/>
            <a:r>
              <a:rPr lang="en-US" b="1" dirty="0" smtClean="0"/>
              <a:t>Matthew 11:28-30</a:t>
            </a:r>
          </a:p>
          <a:p>
            <a:r>
              <a:rPr lang="en-US" b="1" dirty="0" smtClean="0"/>
              <a:t>Romans 1:16 – God’s power for salvation</a:t>
            </a:r>
          </a:p>
          <a:p>
            <a:pPr lvl="1"/>
            <a:r>
              <a:rPr lang="en-US" b="1" dirty="0" smtClean="0"/>
              <a:t>Romans 10:17 – Faith comes by hearing…</a:t>
            </a:r>
          </a:p>
          <a:p>
            <a:pPr lvl="1"/>
            <a:r>
              <a:rPr lang="en-US" b="1" dirty="0" smtClean="0"/>
              <a:t>1 Corinthians 15:1-4 – The Gospel of Jesus</a:t>
            </a:r>
          </a:p>
          <a:p>
            <a:r>
              <a:rPr lang="en-US" b="1" dirty="0" smtClean="0"/>
              <a:t>John 14:6 – No one can come to God apart from Jesus</a:t>
            </a:r>
          </a:p>
          <a:p>
            <a:pPr lvl="1"/>
            <a:r>
              <a:rPr lang="en-US" b="1" dirty="0" smtClean="0"/>
              <a:t>John 6:44-45 – “…draws him”…taught</a:t>
            </a:r>
          </a:p>
          <a:p>
            <a:pPr lvl="1"/>
            <a:r>
              <a:rPr lang="en-US" b="1" dirty="0" smtClean="0"/>
              <a:t>2 Thessalonians 2:14 – “…called…gospel…”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1138</Words>
  <Application>Microsoft Office PowerPoint</Application>
  <PresentationFormat>On-screen Show (4:3)</PresentationFormat>
  <Paragraphs>143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Binding Jesus</vt:lpstr>
      <vt:lpstr>INTRODUCTION</vt:lpstr>
      <vt:lpstr>INTRODUCTION</vt:lpstr>
      <vt:lpstr>INTRODUCTION</vt:lpstr>
      <vt:lpstr>INTRODUCTION</vt:lpstr>
      <vt:lpstr>INTRODUCTION</vt:lpstr>
      <vt:lpstr>1. BY REFUSING THE GOSPEL</vt:lpstr>
      <vt:lpstr>1. BY REFUSING THE GOSPEL</vt:lpstr>
      <vt:lpstr>1. BY REFUSING THE GOSPEL</vt:lpstr>
      <vt:lpstr>2. BY NOT LIVING FAITHFULLY</vt:lpstr>
      <vt:lpstr>2. BY NOT LIVING FAITHFULLY</vt:lpstr>
      <vt:lpstr>2. BY NOT LIVING FAITHFULLY</vt:lpstr>
      <vt:lpstr>2. BY NOT LIVING FAITHFULLY</vt:lpstr>
      <vt:lpstr>3. BY NOT PRAYING</vt:lpstr>
      <vt:lpstr>3. BY NOT PRAYING</vt:lpstr>
      <vt:lpstr>3. BY NOT PRAYING</vt:lpstr>
      <vt:lpstr>3. BY NOT PRAYING</vt:lpstr>
      <vt:lpstr>4. BY BEING “MINIMAL MEMBERS”</vt:lpstr>
      <vt:lpstr>4. BY BEING “MINIMAL MEMBERS”</vt:lpstr>
      <vt:lpstr>4. BY BEING “MINIMAL MEMBERS”</vt:lpstr>
      <vt:lpstr>5. BY REFUSING TO SPEAK UP</vt:lpstr>
      <vt:lpstr>5. BY REFUSING TO SPEAK UP</vt:lpstr>
      <vt:lpstr>5. BY REFUSING TO SPEAK UP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30</cp:revision>
  <dcterms:created xsi:type="dcterms:W3CDTF">2010-04-11T19:25:44Z</dcterms:created>
  <dcterms:modified xsi:type="dcterms:W3CDTF">2016-07-24T13:57:29Z</dcterms:modified>
</cp:coreProperties>
</file>