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7" r:id="rId7"/>
    <p:sldId id="266" r:id="rId8"/>
    <p:sldId id="261" r:id="rId9"/>
    <p:sldId id="272" r:id="rId10"/>
    <p:sldId id="271" r:id="rId11"/>
    <p:sldId id="270" r:id="rId12"/>
    <p:sldId id="269" r:id="rId13"/>
    <p:sldId id="274" r:id="rId14"/>
    <p:sldId id="275" r:id="rId15"/>
    <p:sldId id="277" r:id="rId16"/>
    <p:sldId id="276" r:id="rId17"/>
    <p:sldId id="273" r:id="rId18"/>
    <p:sldId id="279" r:id="rId19"/>
    <p:sldId id="278" r:id="rId20"/>
    <p:sldId id="258" r:id="rId21"/>
    <p:sldId id="268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ds-ancient-wisd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6477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1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600" b="1" dirty="0" smtClean="0"/>
              <a:t>Back to </a:t>
            </a:r>
            <a:r>
              <a:rPr lang="en-US" sz="6600" b="1" dirty="0" smtClean="0"/>
              <a:t>Basics – Wisdom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52578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Proverbs 1:20-25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godly wisdom?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understanding (knowledge) the way </a:t>
            </a:r>
            <a:r>
              <a:rPr lang="en-US" b="1" u="sng" dirty="0" smtClean="0"/>
              <a:t>God wants you to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You may/may not fully understand the reasons</a:t>
            </a:r>
          </a:p>
          <a:p>
            <a:pPr lvl="1"/>
            <a:r>
              <a:rPr lang="en-US" b="1" dirty="0" smtClean="0"/>
              <a:t>You may not have full knowledge</a:t>
            </a:r>
          </a:p>
          <a:p>
            <a:pPr lvl="1"/>
            <a:r>
              <a:rPr lang="en-US" b="1" dirty="0" smtClean="0"/>
              <a:t>You cannot get this from the world</a:t>
            </a:r>
            <a:endParaRPr lang="en-US" b="1" dirty="0" smtClean="0"/>
          </a:p>
          <a:p>
            <a:r>
              <a:rPr lang="en-US" b="1" dirty="0" smtClean="0"/>
              <a:t>Like all things spiritual, you must ask it of God</a:t>
            </a:r>
          </a:p>
          <a:p>
            <a:pPr lvl="1"/>
            <a:r>
              <a:rPr lang="en-US" b="1" dirty="0" smtClean="0"/>
              <a:t>James 1:5; 3:15, 17</a:t>
            </a:r>
          </a:p>
          <a:p>
            <a:pPr lvl="1"/>
            <a:r>
              <a:rPr lang="en-US" b="1" dirty="0" smtClean="0"/>
              <a:t>Personified in </a:t>
            </a:r>
            <a:r>
              <a:rPr lang="en-US" b="1" dirty="0" smtClean="0"/>
              <a:t>Jesus – found in His word</a:t>
            </a:r>
            <a:endParaRPr lang="en-US" b="1" dirty="0" smtClean="0"/>
          </a:p>
          <a:p>
            <a:pPr lvl="2"/>
            <a:r>
              <a:rPr lang="en-US" b="1" dirty="0" smtClean="0"/>
              <a:t>2 Cor 4:3-6; John 1:18; </a:t>
            </a:r>
            <a:r>
              <a:rPr lang="en-US" b="1" dirty="0" smtClean="0"/>
              <a:t>14:7-11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godly wisdom?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understanding (knowledge) the way </a:t>
            </a:r>
            <a:r>
              <a:rPr lang="en-US" b="1" u="sng" dirty="0" smtClean="0"/>
              <a:t>God wants you to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You may/may not fully understand the reasons</a:t>
            </a:r>
          </a:p>
          <a:p>
            <a:pPr lvl="1"/>
            <a:r>
              <a:rPr lang="en-US" b="1" dirty="0" smtClean="0"/>
              <a:t>You may not have full knowledge</a:t>
            </a:r>
          </a:p>
          <a:p>
            <a:pPr lvl="1"/>
            <a:r>
              <a:rPr lang="en-US" b="1" dirty="0" smtClean="0"/>
              <a:t>You cannot get this from the world</a:t>
            </a:r>
            <a:endParaRPr lang="en-US" b="1" dirty="0" smtClean="0"/>
          </a:p>
          <a:p>
            <a:r>
              <a:rPr lang="en-US" b="1" dirty="0" smtClean="0"/>
              <a:t>Like all things spiritual, you must ask it of God</a:t>
            </a:r>
          </a:p>
          <a:p>
            <a:pPr lvl="1"/>
            <a:r>
              <a:rPr lang="en-US" b="1" dirty="0" smtClean="0"/>
              <a:t>James 1:5; 3:15, 17</a:t>
            </a:r>
          </a:p>
          <a:p>
            <a:pPr lvl="1"/>
            <a:r>
              <a:rPr lang="en-US" b="1" dirty="0" smtClean="0"/>
              <a:t>Personified in </a:t>
            </a:r>
            <a:r>
              <a:rPr lang="en-US" b="1" dirty="0" smtClean="0"/>
              <a:t>Jesus – found in His word</a:t>
            </a:r>
            <a:endParaRPr lang="en-US" b="1" dirty="0" smtClean="0"/>
          </a:p>
          <a:p>
            <a:pPr lvl="2"/>
            <a:r>
              <a:rPr lang="en-US" b="1" dirty="0" smtClean="0"/>
              <a:t>2 Cor 4:3-6; John 1:18; 14:7-11</a:t>
            </a:r>
          </a:p>
          <a:p>
            <a:pPr lvl="1"/>
            <a:r>
              <a:rPr lang="en-US" b="1" dirty="0" smtClean="0"/>
              <a:t>The devil has many counterfeits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get godly wisdom?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process (basically)</a:t>
            </a:r>
          </a:p>
          <a:p>
            <a:pPr lvl="1"/>
            <a:r>
              <a:rPr lang="en-US" b="1" dirty="0" smtClean="0"/>
              <a:t>God has done His part-the part we couldn’t do</a:t>
            </a:r>
          </a:p>
          <a:p>
            <a:pPr lvl="2"/>
            <a:r>
              <a:rPr lang="en-US" b="1" dirty="0" smtClean="0"/>
              <a:t>Loved us, sent His Son, paid the price, sent His Holy Spirit, sent out the gospel, chained the devil,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get godly wisdom?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process (basically)</a:t>
            </a:r>
          </a:p>
          <a:p>
            <a:pPr lvl="1"/>
            <a:r>
              <a:rPr lang="en-US" b="1" dirty="0" smtClean="0"/>
              <a:t>God has done His part-the part we couldn’t do</a:t>
            </a:r>
          </a:p>
          <a:p>
            <a:pPr lvl="2"/>
            <a:r>
              <a:rPr lang="en-US" b="1" dirty="0" smtClean="0"/>
              <a:t>Loved us, sent His Son, paid the price, sent His Holy Spirit, sent out the gospel, chained the devil, etc.</a:t>
            </a:r>
          </a:p>
          <a:p>
            <a:pPr lvl="1"/>
            <a:r>
              <a:rPr lang="en-US" b="1" dirty="0" smtClean="0"/>
              <a:t>God calls you </a:t>
            </a:r>
          </a:p>
          <a:p>
            <a:pPr lvl="1"/>
            <a:r>
              <a:rPr lang="en-US" b="1" dirty="0" smtClean="0"/>
              <a:t>You seek God</a:t>
            </a:r>
          </a:p>
          <a:p>
            <a:pPr lvl="1"/>
            <a:r>
              <a:rPr lang="en-US" b="1" dirty="0" smtClean="0"/>
              <a:t>God answers you</a:t>
            </a:r>
          </a:p>
          <a:p>
            <a:pPr lvl="1"/>
            <a:r>
              <a:rPr lang="en-US" b="1" dirty="0" smtClean="0"/>
              <a:t>You come to God</a:t>
            </a:r>
          </a:p>
          <a:p>
            <a:pPr lvl="1"/>
            <a:r>
              <a:rPr lang="en-US" b="1" dirty="0" smtClean="0"/>
              <a:t>God gives you the elementary principles (milk)</a:t>
            </a:r>
          </a:p>
          <a:p>
            <a:pPr lvl="1"/>
            <a:r>
              <a:rPr lang="en-US" b="1" dirty="0" smtClean="0"/>
              <a:t>You use them, grow, and are given more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Contrast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Worldly Wisdom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>
            <a:normAutofit/>
          </a:bodyPr>
          <a:lstStyle/>
          <a:p>
            <a:r>
              <a:rPr lang="en-US" b="1" dirty="0" smtClean="0"/>
              <a:t>Man’s science (knowledge)</a:t>
            </a:r>
          </a:p>
          <a:p>
            <a:r>
              <a:rPr lang="en-US" b="1" dirty="0" smtClean="0"/>
              <a:t>Temporal in nature</a:t>
            </a:r>
          </a:p>
          <a:p>
            <a:r>
              <a:rPr lang="en-US" b="1" dirty="0" smtClean="0"/>
              <a:t>Seems right to us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Godly Wisdom</a:t>
            </a:r>
            <a:endParaRPr lang="en-US" sz="3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94175" cy="4149725"/>
          </a:xfrm>
        </p:spPr>
        <p:txBody>
          <a:bodyPr/>
          <a:lstStyle/>
          <a:p>
            <a:r>
              <a:rPr lang="en-US" b="1" dirty="0" smtClean="0"/>
              <a:t>God’s revelation</a:t>
            </a:r>
          </a:p>
          <a:p>
            <a:r>
              <a:rPr lang="en-US" b="1" dirty="0" smtClean="0"/>
              <a:t>Eternal </a:t>
            </a:r>
          </a:p>
          <a:p>
            <a:r>
              <a:rPr lang="en-US" b="1" dirty="0" smtClean="0"/>
              <a:t>Declared right by God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Contrast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Worldly Wisdom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>
            <a:normAutofit/>
          </a:bodyPr>
          <a:lstStyle/>
          <a:p>
            <a:r>
              <a:rPr lang="en-US" b="1" dirty="0" smtClean="0"/>
              <a:t>Man’s science (knowledge)</a:t>
            </a:r>
          </a:p>
          <a:p>
            <a:r>
              <a:rPr lang="en-US" b="1" dirty="0" smtClean="0"/>
              <a:t>Temporal in nature</a:t>
            </a:r>
          </a:p>
          <a:p>
            <a:r>
              <a:rPr lang="en-US" b="1" dirty="0" smtClean="0"/>
              <a:t>Seems right to us</a:t>
            </a:r>
          </a:p>
          <a:p>
            <a:r>
              <a:rPr lang="en-US" b="1" dirty="0" smtClean="0"/>
              <a:t>Permits sins</a:t>
            </a:r>
          </a:p>
          <a:p>
            <a:r>
              <a:rPr lang="en-US" b="1" dirty="0" smtClean="0"/>
              <a:t>Changes w/circumstances</a:t>
            </a:r>
          </a:p>
          <a:p>
            <a:r>
              <a:rPr lang="en-US" b="1" dirty="0" smtClean="0"/>
              <a:t>At odds with God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Godly Wisdom</a:t>
            </a:r>
            <a:endParaRPr lang="en-US" sz="3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94175" cy="4149725"/>
          </a:xfrm>
        </p:spPr>
        <p:txBody>
          <a:bodyPr/>
          <a:lstStyle/>
          <a:p>
            <a:r>
              <a:rPr lang="en-US" b="1" dirty="0" smtClean="0"/>
              <a:t>God’s revelation</a:t>
            </a:r>
          </a:p>
          <a:p>
            <a:r>
              <a:rPr lang="en-US" b="1" dirty="0" smtClean="0"/>
              <a:t>Eternal </a:t>
            </a:r>
          </a:p>
          <a:p>
            <a:r>
              <a:rPr lang="en-US" b="1" dirty="0" smtClean="0"/>
              <a:t>Declared right by God</a:t>
            </a:r>
          </a:p>
          <a:p>
            <a:r>
              <a:rPr lang="en-US" b="1" dirty="0" smtClean="0"/>
              <a:t>Recognizes sinfulness of man</a:t>
            </a:r>
          </a:p>
          <a:p>
            <a:r>
              <a:rPr lang="en-US" b="1" dirty="0" smtClean="0"/>
              <a:t>Immutable (unchanging)</a:t>
            </a:r>
          </a:p>
          <a:p>
            <a:r>
              <a:rPr lang="en-US" b="1" dirty="0" smtClean="0"/>
              <a:t>Serves God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Contrast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Worldly Wisdom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>
            <a:normAutofit/>
          </a:bodyPr>
          <a:lstStyle/>
          <a:p>
            <a:r>
              <a:rPr lang="en-US" b="1" dirty="0" smtClean="0"/>
              <a:t>Man’s science (knowledge)</a:t>
            </a:r>
          </a:p>
          <a:p>
            <a:r>
              <a:rPr lang="en-US" b="1" dirty="0" smtClean="0"/>
              <a:t>Temporal in nature</a:t>
            </a:r>
          </a:p>
          <a:p>
            <a:r>
              <a:rPr lang="en-US" b="1" dirty="0" smtClean="0"/>
              <a:t>Seems right to us</a:t>
            </a:r>
          </a:p>
          <a:p>
            <a:r>
              <a:rPr lang="en-US" b="1" dirty="0" smtClean="0"/>
              <a:t>Permits sins</a:t>
            </a:r>
          </a:p>
          <a:p>
            <a:r>
              <a:rPr lang="en-US" b="1" dirty="0" smtClean="0"/>
              <a:t>Changes w/circumstances</a:t>
            </a:r>
          </a:p>
          <a:p>
            <a:r>
              <a:rPr lang="en-US" b="1" dirty="0" smtClean="0"/>
              <a:t>At odds with God</a:t>
            </a:r>
          </a:p>
          <a:p>
            <a:r>
              <a:rPr lang="en-US" b="1" dirty="0" smtClean="0"/>
              <a:t>Speaks to the natural mind</a:t>
            </a:r>
          </a:p>
          <a:p>
            <a:r>
              <a:rPr lang="en-US" b="1" dirty="0" smtClean="0"/>
              <a:t>Humanistic</a:t>
            </a:r>
          </a:p>
          <a:p>
            <a:r>
              <a:rPr lang="en-US" b="1" dirty="0" smtClean="0"/>
              <a:t>Directs us to other men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Godly Wisdom</a:t>
            </a:r>
            <a:endParaRPr lang="en-US" sz="32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194175" cy="4149725"/>
          </a:xfrm>
        </p:spPr>
        <p:txBody>
          <a:bodyPr/>
          <a:lstStyle/>
          <a:p>
            <a:r>
              <a:rPr lang="en-US" b="1" dirty="0" smtClean="0"/>
              <a:t>God’s revelation</a:t>
            </a:r>
          </a:p>
          <a:p>
            <a:r>
              <a:rPr lang="en-US" b="1" dirty="0" smtClean="0"/>
              <a:t>Eternal </a:t>
            </a:r>
          </a:p>
          <a:p>
            <a:r>
              <a:rPr lang="en-US" b="1" dirty="0" smtClean="0"/>
              <a:t>Declared right by God</a:t>
            </a:r>
          </a:p>
          <a:p>
            <a:r>
              <a:rPr lang="en-US" b="1" dirty="0" smtClean="0"/>
              <a:t>Recognizes sinfulness of man</a:t>
            </a:r>
          </a:p>
          <a:p>
            <a:r>
              <a:rPr lang="en-US" b="1" dirty="0" smtClean="0"/>
              <a:t>Immutable (unchanging)</a:t>
            </a:r>
          </a:p>
          <a:p>
            <a:r>
              <a:rPr lang="en-US" b="1" dirty="0" smtClean="0"/>
              <a:t>Serves God</a:t>
            </a:r>
          </a:p>
          <a:p>
            <a:r>
              <a:rPr lang="en-US" b="1" dirty="0" smtClean="0"/>
              <a:t>Speaks to your soul</a:t>
            </a:r>
          </a:p>
          <a:p>
            <a:r>
              <a:rPr lang="en-US" b="1" dirty="0" smtClean="0"/>
              <a:t>Godly-from the mind of God</a:t>
            </a:r>
          </a:p>
          <a:p>
            <a:r>
              <a:rPr lang="en-US" b="1" dirty="0" smtClean="0"/>
              <a:t>Directs  us to God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 isn’t a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cannot have an insincere heart</a:t>
            </a:r>
          </a:p>
          <a:p>
            <a:pPr lvl="1"/>
            <a:r>
              <a:rPr lang="en-US" b="1" dirty="0" smtClean="0"/>
              <a:t>Herod, Felix, Pharaoh, Pharisees</a:t>
            </a:r>
          </a:p>
          <a:p>
            <a:pPr lvl="1"/>
            <a:r>
              <a:rPr lang="en-US" b="1" dirty="0" smtClean="0"/>
              <a:t>1 Corinthians 1:18-19; 3:18-19; (note Matt. 11:25)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 isn’t a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cannot have an insincere heart</a:t>
            </a:r>
          </a:p>
          <a:p>
            <a:pPr lvl="1"/>
            <a:r>
              <a:rPr lang="en-US" b="1" dirty="0" smtClean="0"/>
              <a:t>Herod, Felix, Pharaoh, Pharisees</a:t>
            </a:r>
          </a:p>
          <a:p>
            <a:pPr lvl="1"/>
            <a:r>
              <a:rPr lang="en-US" b="1" dirty="0" smtClean="0"/>
              <a:t>1 Corinthians 1:18-19; 3:18-19; (note Matt. 11:25)</a:t>
            </a:r>
            <a:endParaRPr lang="en-US" b="1" dirty="0" smtClean="0"/>
          </a:p>
          <a:p>
            <a:r>
              <a:rPr lang="en-US" b="1" dirty="0" smtClean="0"/>
              <a:t>If you </a:t>
            </a:r>
            <a:r>
              <a:rPr lang="en-US" b="1" u="sng" dirty="0" smtClean="0"/>
              <a:t>are</a:t>
            </a:r>
            <a:r>
              <a:rPr lang="en-US" b="1" dirty="0" smtClean="0"/>
              <a:t> sincere</a:t>
            </a:r>
          </a:p>
          <a:p>
            <a:pPr lvl="1"/>
            <a:r>
              <a:rPr lang="en-US" b="1" dirty="0" smtClean="0"/>
              <a:t>John 6:45; 7:17</a:t>
            </a:r>
          </a:p>
          <a:p>
            <a:pPr lvl="1"/>
            <a:r>
              <a:rPr lang="en-US" b="1" dirty="0" smtClean="0"/>
              <a:t>Walking/talking with Him always</a:t>
            </a:r>
          </a:p>
          <a:p>
            <a:pPr lvl="1"/>
            <a:r>
              <a:rPr lang="en-US" b="1" dirty="0" smtClean="0"/>
              <a:t>Like </a:t>
            </a:r>
            <a:r>
              <a:rPr lang="en-US" b="1" dirty="0" smtClean="0"/>
              <a:t>the Bereans (Acts 17:11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This isn’t a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cannot have an insincere heart</a:t>
            </a:r>
          </a:p>
          <a:p>
            <a:pPr lvl="1"/>
            <a:r>
              <a:rPr lang="en-US" b="1" dirty="0" smtClean="0"/>
              <a:t>Herod, Felix, Pharaoh, Pharisees</a:t>
            </a:r>
          </a:p>
          <a:p>
            <a:pPr lvl="1"/>
            <a:r>
              <a:rPr lang="en-US" b="1" dirty="0" smtClean="0"/>
              <a:t>1 Corinthians 1:18-19; 3:18-19; (note Matt. 11:25)</a:t>
            </a:r>
            <a:endParaRPr lang="en-US" b="1" dirty="0" smtClean="0"/>
          </a:p>
          <a:p>
            <a:r>
              <a:rPr lang="en-US" b="1" dirty="0" smtClean="0"/>
              <a:t>If you </a:t>
            </a:r>
            <a:r>
              <a:rPr lang="en-US" b="1" u="sng" dirty="0" smtClean="0"/>
              <a:t>are</a:t>
            </a:r>
            <a:r>
              <a:rPr lang="en-US" b="1" dirty="0" smtClean="0"/>
              <a:t> sincere</a:t>
            </a:r>
          </a:p>
          <a:p>
            <a:pPr lvl="1"/>
            <a:r>
              <a:rPr lang="en-US" b="1" dirty="0" smtClean="0"/>
              <a:t>John 6:45; 7:17</a:t>
            </a:r>
          </a:p>
          <a:p>
            <a:pPr lvl="1"/>
            <a:r>
              <a:rPr lang="en-US" b="1" dirty="0" smtClean="0"/>
              <a:t>Walking/talking with Him always</a:t>
            </a:r>
          </a:p>
          <a:p>
            <a:pPr lvl="1"/>
            <a:r>
              <a:rPr lang="en-US" b="1" dirty="0" smtClean="0"/>
              <a:t>Like </a:t>
            </a:r>
            <a:r>
              <a:rPr lang="en-US" b="1" dirty="0" smtClean="0"/>
              <a:t>the Bereans (Acts 17:11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en-US" b="1" dirty="0" smtClean="0"/>
              <a:t>We will be responsible on Judgment Day</a:t>
            </a:r>
          </a:p>
          <a:p>
            <a:pPr lvl="1"/>
            <a:r>
              <a:rPr lang="en-US" b="1" dirty="0" smtClean="0"/>
              <a:t>2 Thess 1:8-9 (Hosea 4:6)</a:t>
            </a:r>
          </a:p>
          <a:p>
            <a:pPr lvl="1"/>
            <a:r>
              <a:rPr lang="en-US" b="1" dirty="0" smtClean="0"/>
              <a:t>“…last state worse than the first” 2 Peter 2:20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Job 28:12-23 – Long ago, a question…</a:t>
            </a:r>
          </a:p>
          <a:p>
            <a:pPr lvl="1"/>
            <a:r>
              <a:rPr lang="en-US" b="1" dirty="0" smtClean="0"/>
              <a:t>Context – vv 1-11 – Treasures of earth</a:t>
            </a:r>
          </a:p>
          <a:p>
            <a:pPr lvl="1"/>
            <a:r>
              <a:rPr lang="en-US" b="1" dirty="0" smtClean="0"/>
              <a:t>V 12 – Where…and where is the place…?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There is a wisdom which man does not naturally possess</a:t>
            </a:r>
          </a:p>
          <a:p>
            <a:pPr lvl="1"/>
            <a:r>
              <a:rPr lang="en-US" b="1" dirty="0" smtClean="0"/>
              <a:t>Yet, it is necessary to have</a:t>
            </a:r>
          </a:p>
          <a:p>
            <a:pPr lvl="1"/>
            <a:r>
              <a:rPr lang="en-US" b="1" dirty="0" smtClean="0"/>
              <a:t>Not from science/education – but fear of the Lord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b="1" dirty="0" smtClean="0"/>
              <a:t>There is a wisdom which man does not naturally possess</a:t>
            </a:r>
          </a:p>
          <a:p>
            <a:pPr lvl="1"/>
            <a:r>
              <a:rPr lang="en-US" b="1" dirty="0" smtClean="0"/>
              <a:t>Yet, it is necessary to have</a:t>
            </a:r>
          </a:p>
          <a:p>
            <a:pPr lvl="1"/>
            <a:r>
              <a:rPr lang="en-US" b="1" dirty="0" smtClean="0"/>
              <a:t>Not from science/education – but fear of the Lord</a:t>
            </a:r>
            <a:endParaRPr lang="en-US" b="1" dirty="0" smtClean="0"/>
          </a:p>
          <a:p>
            <a:r>
              <a:rPr lang="en-US" b="1" dirty="0" smtClean="0"/>
              <a:t>It is a gift from God</a:t>
            </a:r>
          </a:p>
          <a:p>
            <a:pPr lvl="1"/>
            <a:r>
              <a:rPr lang="en-US" b="1" dirty="0" smtClean="0"/>
              <a:t>Must earnestly desire it</a:t>
            </a:r>
          </a:p>
          <a:p>
            <a:pPr lvl="1"/>
            <a:r>
              <a:rPr lang="en-US" b="1" dirty="0" smtClean="0"/>
              <a:t>Must ask for it</a:t>
            </a:r>
          </a:p>
          <a:p>
            <a:pPr lvl="1"/>
            <a:r>
              <a:rPr lang="en-US" b="1" dirty="0" smtClean="0"/>
              <a:t>Must use it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Job 28:12-23 – Long ago, a question…</a:t>
            </a:r>
          </a:p>
          <a:p>
            <a:pPr lvl="1"/>
            <a:r>
              <a:rPr lang="en-US" b="1" dirty="0" smtClean="0"/>
              <a:t>Context – vv 1-11 – Treasures of earth</a:t>
            </a:r>
          </a:p>
          <a:p>
            <a:pPr lvl="1"/>
            <a:r>
              <a:rPr lang="en-US" b="1" dirty="0" smtClean="0"/>
              <a:t>V 12 – Where…and where is the place…?</a:t>
            </a:r>
            <a:endParaRPr lang="en-US" b="1" dirty="0" smtClean="0"/>
          </a:p>
          <a:p>
            <a:r>
              <a:rPr lang="en-US" b="1" dirty="0" smtClean="0"/>
              <a:t>Proverbs 2:1-7</a:t>
            </a:r>
          </a:p>
          <a:p>
            <a:pPr lvl="1"/>
            <a:r>
              <a:rPr lang="en-US" b="1" dirty="0" smtClean="0"/>
              <a:t>V 5 – </a:t>
            </a:r>
            <a:r>
              <a:rPr lang="en-US" b="1" u="sng" dirty="0" smtClean="0"/>
              <a:t>THEN</a:t>
            </a:r>
            <a:r>
              <a:rPr lang="en-US" b="1" dirty="0" smtClean="0"/>
              <a:t>, you will discern/discover…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Job 28:12-23 – Long ago, a question…</a:t>
            </a:r>
          </a:p>
          <a:p>
            <a:pPr lvl="1"/>
            <a:r>
              <a:rPr lang="en-US" b="1" dirty="0" smtClean="0"/>
              <a:t>Context – vv 1-11 – Treasures of earth</a:t>
            </a:r>
          </a:p>
          <a:p>
            <a:pPr lvl="1"/>
            <a:r>
              <a:rPr lang="en-US" b="1" dirty="0" smtClean="0"/>
              <a:t>V 12 – Where…and where is the place…?</a:t>
            </a:r>
            <a:endParaRPr lang="en-US" b="1" dirty="0" smtClean="0"/>
          </a:p>
          <a:p>
            <a:r>
              <a:rPr lang="en-US" b="1" dirty="0" smtClean="0"/>
              <a:t>Proverbs 2:1-7</a:t>
            </a:r>
          </a:p>
          <a:p>
            <a:pPr lvl="1"/>
            <a:r>
              <a:rPr lang="en-US" b="1" dirty="0" smtClean="0"/>
              <a:t>V 5 – </a:t>
            </a:r>
            <a:r>
              <a:rPr lang="en-US" b="1" u="sng" dirty="0" smtClean="0"/>
              <a:t>THEN</a:t>
            </a:r>
            <a:r>
              <a:rPr lang="en-US" b="1" dirty="0" smtClean="0"/>
              <a:t>, you will discern/discover…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u="sng" dirty="0" smtClean="0"/>
              <a:t>Wise</a:t>
            </a:r>
            <a:r>
              <a:rPr lang="en-US" b="1" dirty="0" smtClean="0"/>
              <a:t> Men of Jesus’  time</a:t>
            </a:r>
          </a:p>
          <a:p>
            <a:pPr lvl="1"/>
            <a:r>
              <a:rPr lang="en-US" b="1" dirty="0" smtClean="0"/>
              <a:t>Wise in their searching</a:t>
            </a:r>
          </a:p>
          <a:p>
            <a:pPr lvl="1"/>
            <a:r>
              <a:rPr lang="en-US" b="1" dirty="0" smtClean="0"/>
              <a:t>Wise in their worship</a:t>
            </a:r>
          </a:p>
          <a:p>
            <a:pPr lvl="1"/>
            <a:r>
              <a:rPr lang="en-US" b="1" dirty="0" smtClean="0"/>
              <a:t>Wise in their heeding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Wise </a:t>
            </a:r>
            <a:r>
              <a:rPr lang="en-US" b="1" dirty="0" smtClean="0"/>
              <a:t>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Searching</a:t>
            </a:r>
          </a:p>
          <a:p>
            <a:pPr lvl="1"/>
            <a:r>
              <a:rPr lang="en-US" b="1" dirty="0" smtClean="0"/>
              <a:t>Didn’t let excuses get in their way</a:t>
            </a:r>
          </a:p>
          <a:p>
            <a:pPr lvl="2"/>
            <a:r>
              <a:rPr lang="en-US" b="1" dirty="0" smtClean="0"/>
              <a:t>Culture/religion </a:t>
            </a:r>
          </a:p>
          <a:p>
            <a:pPr lvl="2"/>
            <a:r>
              <a:rPr lang="en-US" b="1" dirty="0" smtClean="0"/>
              <a:t>Notice – w/o many details</a:t>
            </a:r>
          </a:p>
          <a:p>
            <a:pPr lvl="2"/>
            <a:r>
              <a:rPr lang="en-US" b="1" dirty="0" smtClean="0"/>
              <a:t>Distance, Dangers, Desire – Jeremiah 29:13</a:t>
            </a:r>
          </a:p>
          <a:p>
            <a:pPr lvl="1"/>
            <a:r>
              <a:rPr lang="en-US" b="1" dirty="0" smtClean="0"/>
              <a:t>Hebrews 3:12 – an evil heart doesn’t seek God 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Wise </a:t>
            </a:r>
            <a:r>
              <a:rPr lang="en-US" b="1" dirty="0" smtClean="0"/>
              <a:t>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Searching</a:t>
            </a:r>
          </a:p>
          <a:p>
            <a:pPr lvl="1"/>
            <a:r>
              <a:rPr lang="en-US" b="1" dirty="0" smtClean="0"/>
              <a:t>Didn’t let excuses get in their way</a:t>
            </a:r>
          </a:p>
          <a:p>
            <a:pPr lvl="2"/>
            <a:r>
              <a:rPr lang="en-US" b="1" dirty="0" smtClean="0"/>
              <a:t>Culture/religion </a:t>
            </a:r>
          </a:p>
          <a:p>
            <a:pPr lvl="2"/>
            <a:r>
              <a:rPr lang="en-US" b="1" dirty="0" smtClean="0"/>
              <a:t>Notice – w/o many details</a:t>
            </a:r>
          </a:p>
          <a:p>
            <a:pPr lvl="2"/>
            <a:r>
              <a:rPr lang="en-US" b="1" dirty="0" smtClean="0"/>
              <a:t>Distance, Dangers, Desire – Jeremiah 29:13</a:t>
            </a:r>
          </a:p>
          <a:p>
            <a:pPr lvl="1"/>
            <a:r>
              <a:rPr lang="en-US" b="1" dirty="0" smtClean="0"/>
              <a:t>Hebrews 3:12 – an evil heart doesn’t seek God </a:t>
            </a:r>
            <a:endParaRPr lang="en-US" b="1" dirty="0" smtClean="0"/>
          </a:p>
          <a:p>
            <a:r>
              <a:rPr lang="en-US" b="1" dirty="0" smtClean="0"/>
              <a:t>Worship</a:t>
            </a:r>
          </a:p>
          <a:p>
            <a:pPr lvl="1"/>
            <a:r>
              <a:rPr lang="en-US" b="1" dirty="0" smtClean="0"/>
              <a:t>Came prepared, came </a:t>
            </a:r>
            <a:r>
              <a:rPr lang="en-US" b="1" dirty="0" smtClean="0"/>
              <a:t>desiring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Wise </a:t>
            </a:r>
            <a:r>
              <a:rPr lang="en-US" b="1" dirty="0" smtClean="0"/>
              <a:t>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Searching</a:t>
            </a:r>
          </a:p>
          <a:p>
            <a:pPr lvl="1"/>
            <a:r>
              <a:rPr lang="en-US" b="1" dirty="0" smtClean="0"/>
              <a:t>Didn’t let excuses get in their way</a:t>
            </a:r>
          </a:p>
          <a:p>
            <a:pPr lvl="2"/>
            <a:r>
              <a:rPr lang="en-US" b="1" dirty="0" smtClean="0"/>
              <a:t>Culture/religion </a:t>
            </a:r>
          </a:p>
          <a:p>
            <a:pPr lvl="2"/>
            <a:r>
              <a:rPr lang="en-US" b="1" dirty="0" smtClean="0"/>
              <a:t>Notice – w/o many details</a:t>
            </a:r>
          </a:p>
          <a:p>
            <a:pPr lvl="2"/>
            <a:r>
              <a:rPr lang="en-US" b="1" dirty="0" smtClean="0"/>
              <a:t>Distance, Dangers, Desire – Jeremiah 29:13</a:t>
            </a:r>
          </a:p>
          <a:p>
            <a:pPr lvl="1"/>
            <a:r>
              <a:rPr lang="en-US" b="1" dirty="0" smtClean="0"/>
              <a:t>Hebrews 3:12 – an evil heart doesn’t seek God </a:t>
            </a:r>
            <a:endParaRPr lang="en-US" b="1" dirty="0" smtClean="0"/>
          </a:p>
          <a:p>
            <a:r>
              <a:rPr lang="en-US" b="1" dirty="0" smtClean="0"/>
              <a:t>Worship</a:t>
            </a:r>
          </a:p>
          <a:p>
            <a:pPr lvl="1"/>
            <a:r>
              <a:rPr lang="en-US" b="1" dirty="0" smtClean="0"/>
              <a:t>Came prepared, came </a:t>
            </a:r>
            <a:r>
              <a:rPr lang="en-US" b="1" dirty="0" smtClean="0"/>
              <a:t>desiring</a:t>
            </a:r>
          </a:p>
          <a:p>
            <a:r>
              <a:rPr lang="en-US" b="1" dirty="0" smtClean="0"/>
              <a:t>Heeding</a:t>
            </a:r>
          </a:p>
          <a:p>
            <a:pPr lvl="1"/>
            <a:r>
              <a:rPr lang="en-US" b="1" dirty="0" smtClean="0"/>
              <a:t>God’s warning, God’s instructions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godly wisdom?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understanding (knowledge) the way </a:t>
            </a:r>
            <a:r>
              <a:rPr lang="en-US" b="1" u="sng" dirty="0" smtClean="0"/>
              <a:t>God wants you to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You may/may not fully understand the reasons</a:t>
            </a:r>
          </a:p>
          <a:p>
            <a:pPr lvl="1"/>
            <a:r>
              <a:rPr lang="en-US" b="1" dirty="0" smtClean="0"/>
              <a:t>You may not have full knowledge</a:t>
            </a:r>
          </a:p>
          <a:p>
            <a:pPr lvl="1"/>
            <a:r>
              <a:rPr lang="en-US" b="1" dirty="0" smtClean="0"/>
              <a:t>You cannot get this from the world</a:t>
            </a:r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</a:t>
            </a:r>
            <a:r>
              <a:rPr lang="en-US" b="1" u="sng" dirty="0" smtClean="0"/>
              <a:t>is</a:t>
            </a:r>
            <a:r>
              <a:rPr lang="en-US" b="1" dirty="0" smtClean="0"/>
              <a:t> godly wisdom?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understanding (knowledge) the way </a:t>
            </a:r>
            <a:r>
              <a:rPr lang="en-US" b="1" u="sng" dirty="0" smtClean="0"/>
              <a:t>God wants you to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You may/may not fully understand the reasons</a:t>
            </a:r>
          </a:p>
          <a:p>
            <a:pPr lvl="1"/>
            <a:r>
              <a:rPr lang="en-US" b="1" dirty="0" smtClean="0"/>
              <a:t>You may not have full knowledge</a:t>
            </a:r>
          </a:p>
          <a:p>
            <a:pPr lvl="1"/>
            <a:r>
              <a:rPr lang="en-US" b="1" dirty="0" smtClean="0"/>
              <a:t>You cannot get this from the world</a:t>
            </a:r>
            <a:endParaRPr lang="en-US" b="1" dirty="0" smtClean="0"/>
          </a:p>
          <a:p>
            <a:r>
              <a:rPr lang="en-US" b="1" dirty="0" smtClean="0"/>
              <a:t>Like all things spiritual, you must ask it of God</a:t>
            </a:r>
          </a:p>
          <a:p>
            <a:pPr lvl="1"/>
            <a:r>
              <a:rPr lang="en-US" b="1" dirty="0" smtClean="0"/>
              <a:t>James 1:5; 3:15, </a:t>
            </a:r>
            <a:r>
              <a:rPr lang="en-US" b="1" dirty="0" smtClean="0"/>
              <a:t>17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991</Words>
  <Application>Microsoft Office PowerPoint</Application>
  <PresentationFormat>On-screen Show (4:3)</PresentationFormat>
  <Paragraphs>187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Back to Basics – Wisdom</vt:lpstr>
      <vt:lpstr>INTRODUCTION</vt:lpstr>
      <vt:lpstr>INTRODUCTION</vt:lpstr>
      <vt:lpstr>INTRODUCTION</vt:lpstr>
      <vt:lpstr>Wise in…</vt:lpstr>
      <vt:lpstr>Wise in…</vt:lpstr>
      <vt:lpstr>Wise in…</vt:lpstr>
      <vt:lpstr>What is godly wisdom?</vt:lpstr>
      <vt:lpstr>What is godly wisdom?</vt:lpstr>
      <vt:lpstr>What is godly wisdom?</vt:lpstr>
      <vt:lpstr>What is godly wisdom?</vt:lpstr>
      <vt:lpstr>How do I get godly wisdom?</vt:lpstr>
      <vt:lpstr>How do I get godly wisdom?</vt:lpstr>
      <vt:lpstr>Contrast</vt:lpstr>
      <vt:lpstr>Contrast</vt:lpstr>
      <vt:lpstr>Contrast</vt:lpstr>
      <vt:lpstr>This isn’t a game</vt:lpstr>
      <vt:lpstr>This isn’t a game</vt:lpstr>
      <vt:lpstr>This isn’t a game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46</cp:revision>
  <dcterms:created xsi:type="dcterms:W3CDTF">2015-05-30T17:53:26Z</dcterms:created>
  <dcterms:modified xsi:type="dcterms:W3CDTF">2016-06-12T14:18:51Z</dcterms:modified>
</cp:coreProperties>
</file>