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9" r:id="rId3"/>
    <p:sldId id="281" r:id="rId4"/>
    <p:sldId id="280" r:id="rId5"/>
    <p:sldId id="283" r:id="rId6"/>
    <p:sldId id="282" r:id="rId7"/>
    <p:sldId id="295" r:id="rId8"/>
    <p:sldId id="279" r:id="rId9"/>
    <p:sldId id="260" r:id="rId10"/>
    <p:sldId id="284" r:id="rId11"/>
    <p:sldId id="264" r:id="rId12"/>
    <p:sldId id="270" r:id="rId13"/>
    <p:sldId id="268" r:id="rId14"/>
    <p:sldId id="271" r:id="rId15"/>
    <p:sldId id="290" r:id="rId16"/>
    <p:sldId id="269" r:id="rId17"/>
    <p:sldId id="288" r:id="rId18"/>
    <p:sldId id="287" r:id="rId19"/>
    <p:sldId id="289" r:id="rId20"/>
    <p:sldId id="285" r:id="rId21"/>
    <p:sldId id="286" r:id="rId22"/>
    <p:sldId id="292" r:id="rId23"/>
    <p:sldId id="291" r:id="rId24"/>
    <p:sldId id="293" r:id="rId25"/>
    <p:sldId id="266" r:id="rId26"/>
    <p:sldId id="272" r:id="rId27"/>
    <p:sldId id="267" r:id="rId28"/>
    <p:sldId id="261" r:id="rId29"/>
    <p:sldId id="273" r:id="rId30"/>
    <p:sldId id="274" r:id="rId31"/>
    <p:sldId id="294" r:id="rId32"/>
    <p:sldId id="263" r:id="rId33"/>
    <p:sldId id="275" r:id="rId34"/>
    <p:sldId id="265" r:id="rId35"/>
    <p:sldId id="276" r:id="rId36"/>
    <p:sldId id="29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FF9ED-AC32-4E1C-9A07-8FD8A7B0BC9E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F6DCF-AB11-4CF4-98CB-39D9E132A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DCF-AB11-4CF4-98CB-39D9E132A9F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280-7A7D-4224-8E34-192A9C2A4E9E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566-F473-4E3E-AB84-024DD99C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280-7A7D-4224-8E34-192A9C2A4E9E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566-F473-4E3E-AB84-024DD99C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280-7A7D-4224-8E34-192A9C2A4E9E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566-F473-4E3E-AB84-024DD99C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280-7A7D-4224-8E34-192A9C2A4E9E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566-F473-4E3E-AB84-024DD99C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280-7A7D-4224-8E34-192A9C2A4E9E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566-F473-4E3E-AB84-024DD99C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280-7A7D-4224-8E34-192A9C2A4E9E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566-F473-4E3E-AB84-024DD99C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280-7A7D-4224-8E34-192A9C2A4E9E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566-F473-4E3E-AB84-024DD99C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280-7A7D-4224-8E34-192A9C2A4E9E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566-F473-4E3E-AB84-024DD99C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280-7A7D-4224-8E34-192A9C2A4E9E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566-F473-4E3E-AB84-024DD99C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280-7A7D-4224-8E34-192A9C2A4E9E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566-F473-4E3E-AB84-024DD99C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280-7A7D-4224-8E34-192A9C2A4E9E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566-F473-4E3E-AB84-024DD99C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4F280-7A7D-4224-8E34-192A9C2A4E9E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F3566-F473-4E3E-AB84-024DD99C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ross_over_the_earth.jpg"/>
          <p:cNvPicPr>
            <a:picLocks noChangeAspect="1"/>
          </p:cNvPicPr>
          <p:nvPr/>
        </p:nvPicPr>
        <p:blipFill>
          <a:blip r:embed="rId3" cstate="print"/>
          <a:srcRect t="1250"/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Back to Basics –The </a:t>
            </a:r>
            <a:r>
              <a:rPr lang="en-US" sz="6000" b="1" dirty="0" smtClean="0"/>
              <a:t>Cross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5410200" cy="10668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Galatians 6:12-14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Figures of Speech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>
                <a:cs typeface="Arial" pitchFamily="34" charset="0"/>
              </a:rPr>
              <a:t>Metaphor</a:t>
            </a:r>
            <a:r>
              <a:rPr lang="en-US" dirty="0" smtClean="0">
                <a:cs typeface="Arial" pitchFamily="34" charset="0"/>
              </a:rPr>
              <a:t> – </a:t>
            </a:r>
            <a:r>
              <a:rPr lang="en-US" b="1" dirty="0" smtClean="0"/>
              <a:t>A figure of speech where something is not called by its own name, but by something different, yet </a:t>
            </a:r>
            <a:r>
              <a:rPr lang="en-US" b="1" u="sng" dirty="0" smtClean="0"/>
              <a:t>similar</a:t>
            </a:r>
            <a:r>
              <a:rPr lang="en-US" b="1" dirty="0" smtClean="0"/>
              <a:t> to it</a:t>
            </a:r>
          </a:p>
          <a:p>
            <a:pPr lvl="1"/>
            <a:r>
              <a:rPr lang="en-US" b="1" dirty="0" smtClean="0">
                <a:cs typeface="Arial" pitchFamily="34" charset="0"/>
              </a:rPr>
              <a:t>“He is such a hog”  or  “I am the bread of life”</a:t>
            </a:r>
          </a:p>
          <a:p>
            <a:pPr lvl="1"/>
            <a:r>
              <a:rPr lang="en-US" b="1" dirty="0" smtClean="0">
                <a:cs typeface="Arial" pitchFamily="34" charset="0"/>
              </a:rPr>
              <a:t>Fishing for information</a:t>
            </a:r>
          </a:p>
          <a:p>
            <a:r>
              <a:rPr lang="en-US" b="1" dirty="0" smtClean="0"/>
              <a:t>Metonymy</a:t>
            </a:r>
            <a:r>
              <a:rPr lang="en-US" dirty="0" smtClean="0"/>
              <a:t> – </a:t>
            </a:r>
            <a:r>
              <a:rPr lang="en-US" b="1" dirty="0" smtClean="0"/>
              <a:t>A figure of speech where something is not called by its own name, but by something </a:t>
            </a:r>
            <a:r>
              <a:rPr lang="en-US" b="1" u="sng" dirty="0" smtClean="0"/>
              <a:t>closely associated</a:t>
            </a:r>
            <a:r>
              <a:rPr lang="en-US" b="1" dirty="0" smtClean="0"/>
              <a:t> with it</a:t>
            </a:r>
          </a:p>
          <a:p>
            <a:pPr lvl="1"/>
            <a:r>
              <a:rPr lang="en-US" b="1" dirty="0" smtClean="0"/>
              <a:t>“Crown” for royalty  or  “cup” for grape juice</a:t>
            </a:r>
          </a:p>
          <a:p>
            <a:pPr lvl="1"/>
            <a:r>
              <a:rPr lang="en-US" b="1" dirty="0" smtClean="0"/>
              <a:t>Fishing for pearls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Cross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b="1" dirty="0" smtClean="0"/>
              <a:t>Some believe that the cross itself has power</a:t>
            </a:r>
          </a:p>
          <a:p>
            <a:pPr lvl="1"/>
            <a:r>
              <a:rPr lang="en-US" b="1" dirty="0" smtClean="0"/>
              <a:t>Crucifix</a:t>
            </a:r>
          </a:p>
          <a:p>
            <a:pPr lvl="1"/>
            <a:r>
              <a:rPr lang="en-US" b="1" dirty="0" smtClean="0"/>
              <a:t>Sign of the cross</a:t>
            </a:r>
          </a:p>
          <a:p>
            <a:pPr lvl="1"/>
            <a:r>
              <a:rPr lang="en-US" b="1" dirty="0" smtClean="0"/>
              <a:t>Decorations, buildings, etc. in the form of a cross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Cross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r>
              <a:rPr lang="en-US" b="1" dirty="0" smtClean="0"/>
              <a:t>Some believe that the cross itself has power</a:t>
            </a:r>
          </a:p>
          <a:p>
            <a:pPr lvl="1"/>
            <a:r>
              <a:rPr lang="en-US" b="1" dirty="0" smtClean="0"/>
              <a:t>Crucifix 		– Sign </a:t>
            </a:r>
            <a:r>
              <a:rPr lang="en-US" b="1" dirty="0" smtClean="0"/>
              <a:t>of the cross</a:t>
            </a:r>
          </a:p>
          <a:p>
            <a:pPr lvl="1"/>
            <a:r>
              <a:rPr lang="en-US" b="1" dirty="0" smtClean="0"/>
              <a:t>Decorations, buildings, etc. in the form of a cross</a:t>
            </a:r>
          </a:p>
          <a:p>
            <a:r>
              <a:rPr lang="en-US" b="1" dirty="0" smtClean="0"/>
              <a:t>The cross was a cruel instrument of death for the worst criminal offenders in Roman times</a:t>
            </a:r>
          </a:p>
          <a:p>
            <a:pPr lvl="1"/>
            <a:r>
              <a:rPr lang="en-US" b="1" dirty="0" smtClean="0"/>
              <a:t>Hebrews 12:2 – </a:t>
            </a:r>
            <a:r>
              <a:rPr lang="en-US" b="1" dirty="0" smtClean="0"/>
              <a:t>Shameful         (cf Galatians 3:13)</a:t>
            </a:r>
            <a:endParaRPr lang="en-US" b="1" dirty="0" smtClean="0"/>
          </a:p>
          <a:p>
            <a:pPr lvl="1"/>
            <a:r>
              <a:rPr lang="en-US" b="1" dirty="0" smtClean="0"/>
              <a:t>Slow and </a:t>
            </a:r>
            <a:r>
              <a:rPr lang="en-US" b="1" dirty="0" smtClean="0"/>
              <a:t>torturous</a:t>
            </a:r>
          </a:p>
          <a:p>
            <a:pPr lvl="1"/>
            <a:r>
              <a:rPr lang="en-US" b="1" dirty="0" smtClean="0"/>
              <a:t>Flogging, etc associated with it</a:t>
            </a:r>
            <a:endParaRPr lang="en-US" b="1" dirty="0" smtClean="0"/>
          </a:p>
          <a:p>
            <a:pPr lvl="1"/>
            <a:r>
              <a:rPr lang="en-US" b="1" dirty="0" smtClean="0"/>
              <a:t>Sun and elements</a:t>
            </a:r>
          </a:p>
          <a:p>
            <a:pPr lvl="1"/>
            <a:r>
              <a:rPr lang="en-US" b="1" dirty="0" smtClean="0"/>
              <a:t>Taunts </a:t>
            </a:r>
            <a:r>
              <a:rPr lang="en-US" b="1" dirty="0" smtClean="0"/>
              <a:t>– very public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Happened At the Cross?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b="1" dirty="0" smtClean="0"/>
              <a:t>All Flesh was re-united</a:t>
            </a:r>
          </a:p>
          <a:p>
            <a:pPr lvl="1"/>
            <a:r>
              <a:rPr lang="en-US" b="1" dirty="0" smtClean="0"/>
              <a:t>Ephesians 2:14-16 – The two flesh (Jew &amp; Gentile) had been separated by the Law of Moses.</a:t>
            </a:r>
          </a:p>
          <a:p>
            <a:pPr lvl="1"/>
            <a:r>
              <a:rPr lang="en-US" b="1" dirty="0" smtClean="0"/>
              <a:t>1 Corinthians 10:32 – On the cross, God made both groups into one new group – the church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Happened At the Cross?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b="1" dirty="0" smtClean="0"/>
              <a:t>All Flesh was re-united</a:t>
            </a:r>
          </a:p>
          <a:p>
            <a:pPr lvl="1"/>
            <a:r>
              <a:rPr lang="en-US" b="1" dirty="0" smtClean="0"/>
              <a:t>Ephesians 2:14-16 – The two flesh (Jew &amp; Gentile) had been separated by the Law of Moses.</a:t>
            </a:r>
          </a:p>
          <a:p>
            <a:pPr lvl="1"/>
            <a:r>
              <a:rPr lang="en-US" b="1" dirty="0" smtClean="0"/>
              <a:t>1 Corinthians 10:32 – On the cross, God made both groups into one new group – the church </a:t>
            </a:r>
          </a:p>
          <a:p>
            <a:r>
              <a:rPr lang="en-US" b="1" dirty="0" smtClean="0"/>
              <a:t>Old Covenant/ New Covenant</a:t>
            </a:r>
          </a:p>
          <a:p>
            <a:pPr lvl="1"/>
            <a:r>
              <a:rPr lang="en-US" b="1" dirty="0" smtClean="0"/>
              <a:t>Colossians 2:14-15 – Nailed OT to the cross</a:t>
            </a:r>
          </a:p>
          <a:p>
            <a:pPr lvl="1"/>
            <a:r>
              <a:rPr lang="en-US" b="1" dirty="0" smtClean="0"/>
              <a:t>Hebrews 8:7, 13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Happened At the Cross?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All Flesh was re-united</a:t>
            </a:r>
          </a:p>
          <a:p>
            <a:r>
              <a:rPr lang="en-US" b="1" dirty="0" smtClean="0"/>
              <a:t>Old Covenant/New Covenant</a:t>
            </a:r>
          </a:p>
          <a:p>
            <a:endParaRPr lang="en-US" b="1" dirty="0" smtClean="0"/>
          </a:p>
        </p:txBody>
      </p:sp>
      <p:pic>
        <p:nvPicPr>
          <p:cNvPr id="4" name="Picture 3" descr="jLcK6RBT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1600200"/>
            <a:ext cx="330200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Happened At the Cross?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Atonement for sins (2 Corinthians 5:21)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Happened At the Cross?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Atonement for sins (2 Corinthians 5:21)</a:t>
            </a:r>
          </a:p>
          <a:p>
            <a:pPr lvl="1"/>
            <a:r>
              <a:rPr lang="en-US" b="1" dirty="0" smtClean="0"/>
              <a:t>Isaiah 59:1-2 Sin separated us from God</a:t>
            </a:r>
          </a:p>
          <a:p>
            <a:pPr lvl="1"/>
            <a:r>
              <a:rPr lang="en-US" b="1" dirty="0" smtClean="0"/>
              <a:t>Heb. 10:4 – The blood of bulls and goats…</a:t>
            </a:r>
          </a:p>
          <a:p>
            <a:pPr lvl="1"/>
            <a:r>
              <a:rPr lang="en-US" b="1" dirty="0" smtClean="0"/>
              <a:t>“He paid a debt He didn’t owe, because we owed a debt we couldn’t pay.”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Happened At the Cross?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Atonement for sins (2 Corinthians 5:21)</a:t>
            </a:r>
          </a:p>
          <a:p>
            <a:pPr lvl="1"/>
            <a:r>
              <a:rPr lang="en-US" b="1" dirty="0" smtClean="0"/>
              <a:t>Isaiah 59:1-2 Sin separated us from God</a:t>
            </a:r>
          </a:p>
          <a:p>
            <a:pPr lvl="1"/>
            <a:r>
              <a:rPr lang="en-US" b="1" dirty="0" smtClean="0"/>
              <a:t>Heb. 10:4 – The blood of bulls and goats…</a:t>
            </a:r>
          </a:p>
          <a:p>
            <a:pPr lvl="1"/>
            <a:r>
              <a:rPr lang="en-US" b="1" dirty="0" smtClean="0"/>
              <a:t>“He paid a debt He didn’t owe, because we owed a debt we couldn’t pay.”</a:t>
            </a:r>
          </a:p>
          <a:p>
            <a:r>
              <a:rPr lang="en-US" b="1" dirty="0" smtClean="0"/>
              <a:t>Prophecy was fulfilled (Acts 2:23; Matt 16:21)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Happened At the Cross?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Atonement for sins (2 Corinthians 5:21)</a:t>
            </a:r>
          </a:p>
          <a:p>
            <a:pPr lvl="1"/>
            <a:r>
              <a:rPr lang="en-US" b="1" dirty="0" smtClean="0"/>
              <a:t>Isaiah 59:1-2 Sin separated us from God</a:t>
            </a:r>
          </a:p>
          <a:p>
            <a:pPr lvl="1"/>
            <a:r>
              <a:rPr lang="en-US" b="1" dirty="0" smtClean="0"/>
              <a:t>Heb. 10:4 – The blood of bulls and goats…</a:t>
            </a:r>
          </a:p>
          <a:p>
            <a:pPr lvl="1"/>
            <a:r>
              <a:rPr lang="en-US" b="1" dirty="0" smtClean="0"/>
              <a:t>“He paid a debt He didn’t owe, because we owed a debt we couldn’t pay.”</a:t>
            </a:r>
          </a:p>
          <a:p>
            <a:r>
              <a:rPr lang="en-US" b="1" dirty="0" smtClean="0"/>
              <a:t>Prophecy was fulfilled (Acts 2:23; Matt 16:21)</a:t>
            </a:r>
          </a:p>
          <a:p>
            <a:pPr lvl="1"/>
            <a:r>
              <a:rPr lang="en-US" b="1" dirty="0" smtClean="0"/>
              <a:t>Psalm 22 (pierced hands/feet), 34 (no broken bones), 69 (gall/vinegar), Is. 53 (suffering servant)</a:t>
            </a:r>
          </a:p>
          <a:p>
            <a:pPr lvl="1"/>
            <a:r>
              <a:rPr lang="en-US" b="1" dirty="0" smtClean="0"/>
              <a:t>Proof of inspiration of the Bible and that Jesus was the Messiah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 symbol is as easily identifiable with Christianity as is the cross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Happened At the Cross?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All Flesh was re-united</a:t>
            </a:r>
          </a:p>
          <a:p>
            <a:r>
              <a:rPr lang="en-US" b="1" dirty="0" smtClean="0"/>
              <a:t>Old Covenant/New Covenant</a:t>
            </a:r>
          </a:p>
          <a:p>
            <a:r>
              <a:rPr lang="en-US" b="1" dirty="0" smtClean="0"/>
              <a:t>Atonement for sins</a:t>
            </a:r>
          </a:p>
          <a:p>
            <a:r>
              <a:rPr lang="en-US" b="1" dirty="0" smtClean="0"/>
              <a:t>Prophecy was fulfilled</a:t>
            </a:r>
          </a:p>
          <a:p>
            <a:endParaRPr lang="en-US" b="1" dirty="0" smtClean="0"/>
          </a:p>
        </p:txBody>
      </p:sp>
      <p:pic>
        <p:nvPicPr>
          <p:cNvPr id="4" name="Picture 3" descr="jLcK6RBT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1600200"/>
            <a:ext cx="330200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Happened At the Cross?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demonstrates His love for us</a:t>
            </a:r>
          </a:p>
          <a:p>
            <a:pPr lvl="1"/>
            <a:r>
              <a:rPr lang="en-US" b="1" dirty="0" smtClean="0"/>
              <a:t>Romans 5:8 – God demonstrates His love for us…</a:t>
            </a:r>
          </a:p>
          <a:p>
            <a:pPr lvl="1"/>
            <a:r>
              <a:rPr lang="en-US" b="1" dirty="0" smtClean="0"/>
              <a:t>John 15:13 – Greater love has no one…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Happened At the Cross?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demonstrates His love for us</a:t>
            </a:r>
          </a:p>
          <a:p>
            <a:pPr lvl="1"/>
            <a:r>
              <a:rPr lang="en-US" b="1" dirty="0" smtClean="0"/>
              <a:t>Romans 5:8 – God demonstrates His love for us…</a:t>
            </a:r>
          </a:p>
          <a:p>
            <a:pPr lvl="1"/>
            <a:r>
              <a:rPr lang="en-US" b="1" dirty="0" smtClean="0"/>
              <a:t>John 15:13 – Greater love has no one…</a:t>
            </a:r>
          </a:p>
          <a:p>
            <a:r>
              <a:rPr lang="en-US" b="1" dirty="0" smtClean="0"/>
              <a:t>Jesus drew all people to Himself</a:t>
            </a:r>
          </a:p>
          <a:p>
            <a:pPr lvl="1"/>
            <a:r>
              <a:rPr lang="en-US" b="1" dirty="0" smtClean="0"/>
              <a:t>John 12:32-33; cf 3:14; 8:28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Happened At the Cross?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demonstrates His love for us</a:t>
            </a:r>
          </a:p>
          <a:p>
            <a:pPr lvl="1"/>
            <a:r>
              <a:rPr lang="en-US" b="1" dirty="0" smtClean="0"/>
              <a:t>Romans 5:8 – God demonstrates His love for us…</a:t>
            </a:r>
          </a:p>
          <a:p>
            <a:pPr lvl="1"/>
            <a:r>
              <a:rPr lang="en-US" b="1" dirty="0" smtClean="0"/>
              <a:t>John 15:13 – Greater love has no one…</a:t>
            </a:r>
          </a:p>
          <a:p>
            <a:r>
              <a:rPr lang="en-US" b="1" dirty="0" smtClean="0"/>
              <a:t>Jesus drew all people to Himself</a:t>
            </a:r>
          </a:p>
          <a:p>
            <a:pPr lvl="1"/>
            <a:r>
              <a:rPr lang="en-US" b="1" dirty="0" smtClean="0"/>
              <a:t>John 12:32-33; cf 3:14; 8:28</a:t>
            </a:r>
          </a:p>
          <a:p>
            <a:r>
              <a:rPr lang="en-US" b="1" dirty="0" smtClean="0"/>
              <a:t>Jesus bruised Satan on the head (Gen 3:15)</a:t>
            </a:r>
          </a:p>
          <a:p>
            <a:pPr lvl="1"/>
            <a:r>
              <a:rPr lang="en-US" b="1" dirty="0" smtClean="0"/>
              <a:t>The devil bruised Jesus on the heel (suffer/die)</a:t>
            </a:r>
          </a:p>
          <a:p>
            <a:pPr lvl="1"/>
            <a:r>
              <a:rPr lang="en-US" b="1" dirty="0" smtClean="0"/>
              <a:t>Jesus bruised him on the head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Happened At the Cross?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All Flesh was re-united</a:t>
            </a:r>
          </a:p>
          <a:p>
            <a:r>
              <a:rPr lang="en-US" b="1" dirty="0" smtClean="0"/>
              <a:t>Old Covenant/New Covenant</a:t>
            </a:r>
          </a:p>
          <a:p>
            <a:r>
              <a:rPr lang="en-US" b="1" dirty="0" smtClean="0"/>
              <a:t>Atonement for sins</a:t>
            </a:r>
          </a:p>
          <a:p>
            <a:r>
              <a:rPr lang="en-US" b="1" dirty="0" smtClean="0"/>
              <a:t>Prophecy was fulfilled</a:t>
            </a:r>
          </a:p>
          <a:p>
            <a:r>
              <a:rPr lang="en-US" b="1" dirty="0" smtClean="0"/>
              <a:t>God demonstrates His love for us</a:t>
            </a:r>
          </a:p>
          <a:p>
            <a:r>
              <a:rPr lang="en-US" b="1" dirty="0" smtClean="0"/>
              <a:t>Jesus drew all people to Himself</a:t>
            </a:r>
          </a:p>
          <a:p>
            <a:r>
              <a:rPr lang="en-US" b="1" dirty="0" smtClean="0"/>
              <a:t>Jesus bruised Satan on the head</a:t>
            </a:r>
          </a:p>
        </p:txBody>
      </p:sp>
      <p:pic>
        <p:nvPicPr>
          <p:cNvPr id="4" name="Picture 3" descr="jLcK6RBT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1600200"/>
            <a:ext cx="330200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Word (Message) of the Cross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1 Corinthians 1:18, 23 – The gospel of Christ</a:t>
            </a:r>
          </a:p>
          <a:p>
            <a:r>
              <a:rPr lang="en-US" b="1" dirty="0" smtClean="0"/>
              <a:t>1 Corinthians 1:21; Romans 1:16 – God’s power to save</a:t>
            </a:r>
          </a:p>
          <a:p>
            <a:r>
              <a:rPr lang="en-US" b="1" dirty="0" smtClean="0"/>
              <a:t>1 Corinthians 2:2 – Paul to Corinthians</a:t>
            </a:r>
          </a:p>
          <a:p>
            <a:pPr lvl="1"/>
            <a:r>
              <a:rPr lang="en-US" b="1" dirty="0" smtClean="0"/>
              <a:t>Contrast to worldly wisdom, NOT to church truths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Word (Message) of the Cross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 Corinthians 1:18, 23 – The gospel of Christ</a:t>
            </a:r>
          </a:p>
          <a:p>
            <a:r>
              <a:rPr lang="en-US" b="1" dirty="0" smtClean="0"/>
              <a:t>1 Corinthians 1:21; Romans 1:16 – God’s power to save</a:t>
            </a:r>
          </a:p>
          <a:p>
            <a:r>
              <a:rPr lang="en-US" b="1" dirty="0" smtClean="0"/>
              <a:t>1 Corinthians 2:2 – Paul to Corinthians</a:t>
            </a:r>
          </a:p>
          <a:p>
            <a:pPr lvl="1"/>
            <a:r>
              <a:rPr lang="en-US" b="1" dirty="0" smtClean="0"/>
              <a:t>Contrast to worldly wisdom, NOT to church truths</a:t>
            </a:r>
          </a:p>
          <a:p>
            <a:r>
              <a:rPr lang="en-US" b="1" dirty="0" smtClean="0"/>
              <a:t>Romans 3:21-26 – It reveals to us:</a:t>
            </a:r>
          </a:p>
          <a:p>
            <a:pPr lvl="1"/>
            <a:r>
              <a:rPr lang="en-US" b="1" dirty="0" smtClean="0"/>
              <a:t>Romans 1:17 – The righteousness of God</a:t>
            </a:r>
          </a:p>
          <a:p>
            <a:pPr lvl="1"/>
            <a:r>
              <a:rPr lang="en-US" b="1" dirty="0" smtClean="0"/>
              <a:t>Acts 2:37 – What we must do to receive forgiveness</a:t>
            </a:r>
          </a:p>
          <a:p>
            <a:pPr lvl="1"/>
            <a:r>
              <a:rPr lang="en-US" b="1" dirty="0" smtClean="0"/>
              <a:t>Romans 10:14 – Preaching is mandatory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Word (Message) of the Cross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does it include?</a:t>
            </a:r>
          </a:p>
          <a:p>
            <a:pPr lvl="1"/>
            <a:r>
              <a:rPr lang="en-US" b="1" dirty="0" smtClean="0"/>
              <a:t>Sin – popular &amp; unpopular; accepted/heinous</a:t>
            </a:r>
          </a:p>
          <a:p>
            <a:pPr lvl="1"/>
            <a:r>
              <a:rPr lang="en-US" b="1" dirty="0" smtClean="0"/>
              <a:t>The plan of salvation</a:t>
            </a:r>
          </a:p>
          <a:p>
            <a:pPr lvl="1"/>
            <a:r>
              <a:rPr lang="en-US" b="1" dirty="0" smtClean="0"/>
              <a:t>Principles of scriptural authority</a:t>
            </a:r>
          </a:p>
          <a:p>
            <a:pPr lvl="1"/>
            <a:r>
              <a:rPr lang="en-US" b="1" dirty="0" smtClean="0"/>
              <a:t>Organization/work of the church-His body; kingdom</a:t>
            </a:r>
          </a:p>
          <a:p>
            <a:pPr lvl="1"/>
            <a:r>
              <a:rPr lang="en-US" b="1" dirty="0" smtClean="0"/>
              <a:t>Prophecy – OT &amp; NT</a:t>
            </a:r>
          </a:p>
          <a:p>
            <a:pPr lvl="1"/>
            <a:r>
              <a:rPr lang="en-US" b="1" dirty="0" smtClean="0"/>
              <a:t>Acts 20:27 – The whole counsel of God</a:t>
            </a:r>
            <a:endParaRPr lang="en-US" b="1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</a:t>
            </a:r>
            <a:r>
              <a:rPr lang="en-US" b="1" u="sng" dirty="0" smtClean="0"/>
              <a:t>YOU</a:t>
            </a:r>
            <a:r>
              <a:rPr lang="en-US" b="1" dirty="0" smtClean="0"/>
              <a:t> See?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Soldiers</a:t>
            </a:r>
          </a:p>
          <a:p>
            <a:pPr lvl="1"/>
            <a:r>
              <a:rPr lang="en-US" b="1" dirty="0" smtClean="0"/>
              <a:t>John 19:23-24 – Some Roman soldiers saw a chance to get a robe for free</a:t>
            </a:r>
          </a:p>
          <a:p>
            <a:pPr lvl="1"/>
            <a:r>
              <a:rPr lang="en-US" b="1" dirty="0" smtClean="0"/>
              <a:t>Matthew 27:54 – At least one Roman had to declare Jesus the “Son of God”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</a:t>
            </a:r>
            <a:r>
              <a:rPr lang="en-US" b="1" u="sng" dirty="0" smtClean="0"/>
              <a:t>YOU</a:t>
            </a:r>
            <a:r>
              <a:rPr lang="en-US" b="1" dirty="0" smtClean="0"/>
              <a:t> See?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Soldiers</a:t>
            </a:r>
          </a:p>
          <a:p>
            <a:pPr lvl="1"/>
            <a:r>
              <a:rPr lang="en-US" b="1" dirty="0" smtClean="0"/>
              <a:t>John 19:23-24 – Some Roman soldiers saw a chance to get a robe for free</a:t>
            </a:r>
          </a:p>
          <a:p>
            <a:pPr lvl="1"/>
            <a:r>
              <a:rPr lang="en-US" b="1" dirty="0" smtClean="0"/>
              <a:t>Matthew 27:54 – At least one Roman had to declare Jesus the “Son of God”</a:t>
            </a:r>
          </a:p>
          <a:p>
            <a:r>
              <a:rPr lang="en-US" b="1" dirty="0" smtClean="0"/>
              <a:t>Criminals</a:t>
            </a:r>
          </a:p>
          <a:p>
            <a:pPr lvl="1"/>
            <a:r>
              <a:rPr lang="en-US" b="1" dirty="0" smtClean="0"/>
              <a:t>Luke 23:39 – One, without believing, saw someone to help himself</a:t>
            </a:r>
          </a:p>
          <a:p>
            <a:pPr lvl="1"/>
            <a:r>
              <a:rPr lang="en-US" b="1" dirty="0" smtClean="0"/>
              <a:t>Luke 23:40-43 – </a:t>
            </a:r>
            <a:r>
              <a:rPr lang="en-US" b="1" dirty="0" smtClean="0"/>
              <a:t>Another, believing, </a:t>
            </a:r>
            <a:r>
              <a:rPr lang="en-US" b="1" dirty="0" smtClean="0"/>
              <a:t>saw the hope of Heaven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 symbol is as easily identifiable with Christianity as is the cross</a:t>
            </a:r>
          </a:p>
          <a:p>
            <a:r>
              <a:rPr lang="en-US" b="1" dirty="0" smtClean="0"/>
              <a:t>Used in songs, poems, books, comics, pictures, even by those who don’t believe in the one, true God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</a:t>
            </a:r>
            <a:r>
              <a:rPr lang="en-US" b="1" u="sng" dirty="0" smtClean="0"/>
              <a:t>YOU</a:t>
            </a:r>
            <a:r>
              <a:rPr lang="en-US" b="1" dirty="0" smtClean="0"/>
              <a:t> See?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Eyes of love</a:t>
            </a:r>
          </a:p>
          <a:p>
            <a:pPr lvl="1"/>
            <a:r>
              <a:rPr lang="en-US" b="1" dirty="0" smtClean="0"/>
              <a:t>Luke 23:50-53 – Joseph of Arimathea saw someone to be lovingly laid to rest</a:t>
            </a:r>
          </a:p>
          <a:p>
            <a:pPr lvl="1"/>
            <a:r>
              <a:rPr lang="en-US" b="1" dirty="0" smtClean="0"/>
              <a:t>God saw the cruel death of His only begotten Son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</a:t>
            </a:r>
            <a:r>
              <a:rPr lang="en-US" b="1" u="sng" dirty="0" smtClean="0"/>
              <a:t>YOU</a:t>
            </a:r>
            <a:r>
              <a:rPr lang="en-US" b="1" dirty="0" smtClean="0"/>
              <a:t> See?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Eyes of love</a:t>
            </a:r>
          </a:p>
          <a:p>
            <a:pPr lvl="1"/>
            <a:r>
              <a:rPr lang="en-US" b="1" dirty="0" smtClean="0"/>
              <a:t>Luke 23:50-53 – Joseph of Arimathea saw someone to be lovingly laid to rest</a:t>
            </a:r>
          </a:p>
          <a:p>
            <a:pPr lvl="1"/>
            <a:r>
              <a:rPr lang="en-US" b="1" dirty="0" smtClean="0"/>
              <a:t>God saw the cruel death of His only begotten Son</a:t>
            </a:r>
          </a:p>
          <a:p>
            <a:r>
              <a:rPr lang="en-US" b="1" dirty="0" smtClean="0"/>
              <a:t>Others</a:t>
            </a:r>
          </a:p>
          <a:p>
            <a:pPr lvl="1"/>
            <a:r>
              <a:rPr lang="en-US" b="1" dirty="0" smtClean="0"/>
              <a:t>John 19:6-7 – A trouble maker worthy of death</a:t>
            </a:r>
          </a:p>
          <a:p>
            <a:pPr lvl="1"/>
            <a:r>
              <a:rPr lang="en-US" b="1" dirty="0" smtClean="0"/>
              <a:t>Luke 23:35 – Some were simply gawkers</a:t>
            </a:r>
          </a:p>
          <a:p>
            <a:pPr lvl="1"/>
            <a:r>
              <a:rPr lang="en-US" b="1" dirty="0" smtClean="0"/>
              <a:t>John 19:31 – Some were more worried about the Sabbath day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</a:t>
            </a:r>
            <a:r>
              <a:rPr lang="en-US" b="1" u="sng" dirty="0" smtClean="0"/>
              <a:t>YOU</a:t>
            </a:r>
            <a:r>
              <a:rPr lang="en-US" b="1" dirty="0" smtClean="0"/>
              <a:t> See?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Also:</a:t>
            </a:r>
          </a:p>
          <a:p>
            <a:pPr lvl="1"/>
            <a:r>
              <a:rPr lang="en-US" b="1" dirty="0" smtClean="0"/>
              <a:t>Satan, Judas, the Apostles, Mary, Mary, and Mary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</a:t>
            </a:r>
            <a:r>
              <a:rPr lang="en-US" b="1" u="sng" dirty="0" smtClean="0"/>
              <a:t>YOU</a:t>
            </a:r>
            <a:r>
              <a:rPr lang="en-US" b="1" dirty="0" smtClean="0"/>
              <a:t> See?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Also:</a:t>
            </a:r>
          </a:p>
          <a:p>
            <a:pPr lvl="1"/>
            <a:r>
              <a:rPr lang="en-US" b="1" dirty="0" smtClean="0"/>
              <a:t>Satan, Judas, the Apostles, Mary, Mary, and Mary</a:t>
            </a:r>
          </a:p>
          <a:p>
            <a:r>
              <a:rPr lang="en-US" b="1" dirty="0" smtClean="0"/>
              <a:t>What do you see?</a:t>
            </a:r>
          </a:p>
          <a:p>
            <a:pPr lvl="1"/>
            <a:r>
              <a:rPr lang="en-US" b="1" dirty="0" smtClean="0"/>
              <a:t>A historical figure</a:t>
            </a:r>
          </a:p>
          <a:p>
            <a:pPr lvl="1"/>
            <a:r>
              <a:rPr lang="en-US" b="1" dirty="0" smtClean="0"/>
              <a:t>Someone who got in deeper than he could handle</a:t>
            </a:r>
          </a:p>
          <a:p>
            <a:pPr lvl="1"/>
            <a:r>
              <a:rPr lang="en-US" b="1" dirty="0" smtClean="0"/>
              <a:t>A crazy man</a:t>
            </a:r>
          </a:p>
          <a:p>
            <a:pPr lvl="1"/>
            <a:r>
              <a:rPr lang="en-US" b="1" dirty="0" smtClean="0"/>
              <a:t>A good man</a:t>
            </a:r>
          </a:p>
          <a:p>
            <a:pPr lvl="1"/>
            <a:r>
              <a:rPr lang="en-US" b="1" dirty="0" smtClean="0"/>
              <a:t>The only-begotten, redeeming Son of God</a:t>
            </a:r>
          </a:p>
          <a:p>
            <a:pPr lvl="1"/>
            <a:r>
              <a:rPr lang="en-US" b="1" dirty="0" smtClean="0"/>
              <a:t>No one can answer that for you</a:t>
            </a:r>
            <a:endParaRPr lang="en-US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Paradox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cause for great sorrow</a:t>
            </a:r>
          </a:p>
          <a:p>
            <a:pPr lvl="1"/>
            <a:r>
              <a:rPr lang="en-US" b="1" dirty="0" smtClean="0"/>
              <a:t>Depth and depravity of sin</a:t>
            </a:r>
          </a:p>
          <a:p>
            <a:pPr lvl="1"/>
            <a:r>
              <a:rPr lang="en-US" b="1" dirty="0" smtClean="0"/>
              <a:t>Pain and torture of an innocent person – for me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Paradox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cause for great sorrow</a:t>
            </a:r>
          </a:p>
          <a:p>
            <a:pPr lvl="1"/>
            <a:r>
              <a:rPr lang="en-US" b="1" dirty="0" smtClean="0"/>
              <a:t>Depth and depravity of sin</a:t>
            </a:r>
          </a:p>
          <a:p>
            <a:pPr lvl="1"/>
            <a:r>
              <a:rPr lang="en-US" b="1" dirty="0" smtClean="0"/>
              <a:t>Pain and torture of an innocent person – for me</a:t>
            </a:r>
          </a:p>
          <a:p>
            <a:r>
              <a:rPr lang="en-US" b="1" dirty="0" smtClean="0"/>
              <a:t>A cause for great joy</a:t>
            </a:r>
          </a:p>
          <a:p>
            <a:pPr lvl="1"/>
            <a:r>
              <a:rPr lang="en-US" b="1" dirty="0" smtClean="0"/>
              <a:t>Depth of God’s love, grace and mercy</a:t>
            </a:r>
          </a:p>
          <a:p>
            <a:pPr lvl="1"/>
            <a:r>
              <a:rPr lang="en-US" b="1" dirty="0" smtClean="0"/>
              <a:t>Chance for a new beginning</a:t>
            </a:r>
          </a:p>
          <a:p>
            <a:pPr lvl="1"/>
            <a:r>
              <a:rPr lang="en-US" b="1" dirty="0" smtClean="0"/>
              <a:t>2 Corinthians 5:21 – …Him who knew no sin…</a:t>
            </a:r>
          </a:p>
          <a:p>
            <a:pPr lvl="1"/>
            <a:r>
              <a:rPr lang="en-US" b="1" dirty="0" smtClean="0"/>
              <a:t>1 Peter 2:24 – …might live for righteousness…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No symbol is as easily identifiable with Christianity as is the cross</a:t>
            </a:r>
          </a:p>
          <a:p>
            <a:r>
              <a:rPr lang="en-US" b="1" dirty="0" smtClean="0"/>
              <a:t>Used in songs, poems, books, comics, pictures, even by those who don’t believe in the one, true God</a:t>
            </a:r>
          </a:p>
          <a:p>
            <a:r>
              <a:rPr lang="en-US" b="1" dirty="0" smtClean="0"/>
              <a:t>Different possible configurations: </a:t>
            </a:r>
          </a:p>
          <a:p>
            <a:pPr>
              <a:buNone/>
            </a:pPr>
            <a:r>
              <a:rPr lang="en-US" b="1" dirty="0" smtClean="0"/>
              <a:t>	  	</a:t>
            </a:r>
            <a:r>
              <a:rPr lang="en-US" sz="9600" b="1" dirty="0" smtClean="0"/>
              <a:t>X</a:t>
            </a:r>
            <a:r>
              <a:rPr lang="en-US" b="1" dirty="0" smtClean="0"/>
              <a:t>			</a:t>
            </a:r>
            <a:endParaRPr lang="en-US" sz="9600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No symbol is as easily identifiable with Christianity as is the cross</a:t>
            </a:r>
          </a:p>
          <a:p>
            <a:r>
              <a:rPr lang="en-US" b="1" dirty="0" smtClean="0"/>
              <a:t>Used in songs, poems, books, comics, pictures, even by those who don’t believe in the one, true God</a:t>
            </a:r>
          </a:p>
          <a:p>
            <a:r>
              <a:rPr lang="en-US" b="1" dirty="0" smtClean="0"/>
              <a:t>Different possible configurations: </a:t>
            </a:r>
          </a:p>
          <a:p>
            <a:pPr>
              <a:buNone/>
            </a:pPr>
            <a:r>
              <a:rPr lang="en-US" b="1" dirty="0" smtClean="0"/>
              <a:t>	  	</a:t>
            </a:r>
            <a:r>
              <a:rPr lang="en-US" sz="9600" b="1" dirty="0" smtClean="0"/>
              <a:t>X</a:t>
            </a:r>
            <a:r>
              <a:rPr lang="en-US" b="1" dirty="0" smtClean="0"/>
              <a:t>			</a:t>
            </a:r>
            <a:r>
              <a:rPr lang="en-US" sz="9600" b="1" dirty="0" smtClean="0"/>
              <a:t>T			</a:t>
            </a:r>
            <a:endParaRPr lang="en-US" sz="9600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No symbol is as easily identifiable with Christianity as is the cross</a:t>
            </a:r>
          </a:p>
          <a:p>
            <a:r>
              <a:rPr lang="en-US" b="1" dirty="0" smtClean="0"/>
              <a:t>Used in songs, poems, books, comics, pictures, even by those who don’t believe in the one, true God</a:t>
            </a:r>
          </a:p>
          <a:p>
            <a:r>
              <a:rPr lang="en-US" b="1" dirty="0" smtClean="0"/>
              <a:t>Different possible configurations: </a:t>
            </a:r>
          </a:p>
          <a:p>
            <a:pPr>
              <a:buNone/>
            </a:pPr>
            <a:r>
              <a:rPr lang="en-US" b="1" dirty="0" smtClean="0"/>
              <a:t>	  	</a:t>
            </a:r>
            <a:r>
              <a:rPr lang="en-US" sz="9600" b="1" dirty="0" smtClean="0"/>
              <a:t>X</a:t>
            </a:r>
            <a:r>
              <a:rPr lang="en-US" b="1" dirty="0" smtClean="0"/>
              <a:t>			</a:t>
            </a:r>
            <a:r>
              <a:rPr lang="en-US" sz="9600" b="1" dirty="0" smtClean="0"/>
              <a:t>T			</a:t>
            </a:r>
            <a:r>
              <a:rPr lang="en-US" sz="9600" b="1" dirty="0" err="1" smtClean="0">
                <a:latin typeface="Comic Sans MS" pitchFamily="66" charset="0"/>
              </a:rPr>
              <a:t>t</a:t>
            </a:r>
            <a:endParaRPr lang="en-US" sz="9600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No symbol is as easily identifiable with Christianity as is the cross</a:t>
            </a:r>
          </a:p>
          <a:p>
            <a:r>
              <a:rPr lang="en-US" b="1" dirty="0" smtClean="0"/>
              <a:t>Used in songs, poems, books, comics, pictures, even by those who don’t believe in the one, true God</a:t>
            </a:r>
          </a:p>
          <a:p>
            <a:r>
              <a:rPr lang="en-US" b="1" dirty="0" smtClean="0"/>
              <a:t>Different possible configurations: </a:t>
            </a:r>
          </a:p>
          <a:p>
            <a:pPr>
              <a:buNone/>
            </a:pPr>
            <a:r>
              <a:rPr lang="en-US" b="1" dirty="0" smtClean="0"/>
              <a:t>	  	</a:t>
            </a:r>
            <a:r>
              <a:rPr lang="en-US" sz="9600" b="1" dirty="0" smtClean="0"/>
              <a:t>X</a:t>
            </a:r>
            <a:r>
              <a:rPr lang="en-US" b="1" dirty="0" smtClean="0"/>
              <a:t>	</a:t>
            </a:r>
            <a:r>
              <a:rPr lang="en-US" b="1" dirty="0" smtClean="0"/>
              <a:t>       </a:t>
            </a:r>
            <a:r>
              <a:rPr lang="en-US" sz="6600" b="1" dirty="0" smtClean="0"/>
              <a:t>l</a:t>
            </a:r>
            <a:r>
              <a:rPr lang="en-US" b="1" dirty="0" smtClean="0"/>
              <a:t>	</a:t>
            </a:r>
            <a:r>
              <a:rPr lang="en-US" b="1" dirty="0" smtClean="0"/>
              <a:t>	</a:t>
            </a:r>
            <a:r>
              <a:rPr lang="en-US" sz="9600" b="1" dirty="0" smtClean="0"/>
              <a:t>T</a:t>
            </a:r>
            <a:r>
              <a:rPr lang="en-US" sz="9600" b="1" dirty="0" smtClean="0"/>
              <a:t>			</a:t>
            </a:r>
            <a:r>
              <a:rPr lang="en-US" sz="9600" b="1" dirty="0" err="1" smtClean="0">
                <a:latin typeface="Comic Sans MS" pitchFamily="66" charset="0"/>
              </a:rPr>
              <a:t>t</a:t>
            </a:r>
            <a:endParaRPr lang="en-US" sz="9600" b="1" dirty="0" smtClean="0">
              <a:latin typeface="Comic Sans MS" pitchFamily="66" charset="0"/>
            </a:endParaRPr>
          </a:p>
        </p:txBody>
      </p:sp>
      <p:sp>
        <p:nvSpPr>
          <p:cNvPr id="4" name="Plus 3"/>
          <p:cNvSpPr/>
          <p:nvPr/>
        </p:nvSpPr>
        <p:spPr>
          <a:xfrm>
            <a:off x="5486400" y="5486400"/>
            <a:ext cx="914400" cy="91440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 symbol is as easily identifiable with Christianity as is the cross</a:t>
            </a:r>
          </a:p>
          <a:p>
            <a:r>
              <a:rPr lang="en-US" b="1" dirty="0" smtClean="0"/>
              <a:t>Used in songs, poems, books, comics, pictures, even by those who don’t believe in the one, true God</a:t>
            </a:r>
          </a:p>
          <a:p>
            <a:r>
              <a:rPr lang="en-US" b="1" dirty="0" smtClean="0"/>
              <a:t>Different possible </a:t>
            </a:r>
            <a:r>
              <a:rPr lang="en-US" b="1" dirty="0" smtClean="0"/>
              <a:t>configurations</a:t>
            </a:r>
            <a:endParaRPr lang="en-US" b="1" dirty="0" smtClean="0"/>
          </a:p>
          <a:p>
            <a:r>
              <a:rPr lang="en-US" b="1" dirty="0" smtClean="0"/>
              <a:t>The cross itself it not so important as WHAT HAPPENED </a:t>
            </a:r>
            <a:r>
              <a:rPr lang="en-US" b="1" u="sng" dirty="0" smtClean="0"/>
              <a:t>on the cross</a:t>
            </a:r>
            <a:r>
              <a:rPr lang="en-US" b="1" dirty="0" smtClean="0"/>
              <a:t> (metonymy)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Figures of Speech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>
                <a:cs typeface="Arial" pitchFamily="34" charset="0"/>
              </a:rPr>
              <a:t>Metaphor</a:t>
            </a:r>
            <a:r>
              <a:rPr lang="en-US" dirty="0" smtClean="0">
                <a:cs typeface="Arial" pitchFamily="34" charset="0"/>
              </a:rPr>
              <a:t> – </a:t>
            </a:r>
            <a:r>
              <a:rPr lang="en-US" b="1" dirty="0" smtClean="0"/>
              <a:t>A figure of speech where something is not called by its own name, but by something different, yet </a:t>
            </a:r>
            <a:r>
              <a:rPr lang="en-US" b="1" u="sng" dirty="0" smtClean="0"/>
              <a:t>similar</a:t>
            </a:r>
            <a:r>
              <a:rPr lang="en-US" b="1" dirty="0" smtClean="0"/>
              <a:t> to it</a:t>
            </a:r>
          </a:p>
          <a:p>
            <a:pPr lvl="1"/>
            <a:r>
              <a:rPr lang="en-US" b="1" dirty="0" smtClean="0">
                <a:cs typeface="Arial" pitchFamily="34" charset="0"/>
              </a:rPr>
              <a:t>“He is such a hog”  or  “I am the bread of life”</a:t>
            </a:r>
          </a:p>
          <a:p>
            <a:pPr lvl="1"/>
            <a:r>
              <a:rPr lang="en-US" b="1" dirty="0" smtClean="0">
                <a:cs typeface="Arial" pitchFamily="34" charset="0"/>
              </a:rPr>
              <a:t>Fishing for information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1579</Words>
  <Application>Microsoft Office PowerPoint</Application>
  <PresentationFormat>On-screen Show (4:3)</PresentationFormat>
  <Paragraphs>244</Paragraphs>
  <Slides>36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Back to Basics –The Cross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Figures of Speech</vt:lpstr>
      <vt:lpstr>Figures of Speech</vt:lpstr>
      <vt:lpstr>The Cross</vt:lpstr>
      <vt:lpstr>The Cross</vt:lpstr>
      <vt:lpstr>What Happened At the Cross?</vt:lpstr>
      <vt:lpstr>What Happened At the Cross?</vt:lpstr>
      <vt:lpstr>What Happened At the Cross?</vt:lpstr>
      <vt:lpstr>What Happened At the Cross?</vt:lpstr>
      <vt:lpstr>What Happened At the Cross?</vt:lpstr>
      <vt:lpstr>What Happened At the Cross?</vt:lpstr>
      <vt:lpstr>What Happened At the Cross?</vt:lpstr>
      <vt:lpstr>What Happened At the Cross?</vt:lpstr>
      <vt:lpstr>What Happened At the Cross?</vt:lpstr>
      <vt:lpstr>What Happened At the Cross?</vt:lpstr>
      <vt:lpstr>What Happened At the Cross?</vt:lpstr>
      <vt:lpstr>What Happened At the Cross?</vt:lpstr>
      <vt:lpstr>The Word (Message) of the Cross</vt:lpstr>
      <vt:lpstr>The Word (Message) of the Cross</vt:lpstr>
      <vt:lpstr>The Word (Message) of the Cross</vt:lpstr>
      <vt:lpstr>What Do YOU See?</vt:lpstr>
      <vt:lpstr>What Do YOU See?</vt:lpstr>
      <vt:lpstr>What Do YOU See?</vt:lpstr>
      <vt:lpstr>What Do YOU See?</vt:lpstr>
      <vt:lpstr>What Do YOU See?</vt:lpstr>
      <vt:lpstr>What Do YOU See?</vt:lpstr>
      <vt:lpstr>A Paradox</vt:lpstr>
      <vt:lpstr>A Paradox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Basics-The Cross</dc:title>
  <dc:creator>Current User</dc:creator>
  <cp:lastModifiedBy>Pili</cp:lastModifiedBy>
  <cp:revision>63</cp:revision>
  <dcterms:created xsi:type="dcterms:W3CDTF">2010-05-05T23:17:43Z</dcterms:created>
  <dcterms:modified xsi:type="dcterms:W3CDTF">2016-08-21T13:26:57Z</dcterms:modified>
</cp:coreProperties>
</file>