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7" r:id="rId8"/>
    <p:sldId id="272" r:id="rId9"/>
    <p:sldId id="268" r:id="rId10"/>
    <p:sldId id="271" r:id="rId11"/>
    <p:sldId id="270" r:id="rId12"/>
    <p:sldId id="261" r:id="rId13"/>
    <p:sldId id="273" r:id="rId14"/>
    <p:sldId id="276" r:id="rId15"/>
    <p:sldId id="275" r:id="rId16"/>
    <p:sldId id="274" r:id="rId17"/>
    <p:sldId id="269" r:id="rId18"/>
    <p:sldId id="277" r:id="rId19"/>
    <p:sldId id="279" r:id="rId20"/>
    <p:sldId id="278" r:id="rId21"/>
    <p:sldId id="280" r:id="rId22"/>
    <p:sldId id="283" r:id="rId23"/>
    <p:sldId id="282" r:id="rId24"/>
    <p:sldId id="281" r:id="rId25"/>
    <p:sldId id="285" r:id="rId26"/>
    <p:sldId id="284" r:id="rId27"/>
    <p:sldId id="258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gry-jesus.jpeg"/>
          <p:cNvPicPr>
            <a:picLocks noChangeAspect="1"/>
          </p:cNvPicPr>
          <p:nvPr/>
        </p:nvPicPr>
        <p:blipFill>
          <a:blip r:embed="rId2" cstate="print"/>
          <a:srcRect r="2632" b="882"/>
          <a:stretch>
            <a:fillRect/>
          </a:stretch>
        </p:blipFill>
        <p:spPr>
          <a:xfrm>
            <a:off x="0" y="-1"/>
            <a:ext cx="56388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0"/>
            <a:ext cx="3505200" cy="4267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 Anger </a:t>
            </a:r>
            <a:br>
              <a:rPr lang="en-US" sz="6600" b="1" dirty="0" smtClean="0"/>
            </a:br>
            <a:r>
              <a:rPr lang="en-US" sz="6600" b="1" dirty="0" smtClean="0"/>
              <a:t>of </a:t>
            </a:r>
            <a:br>
              <a:rPr lang="en-US" sz="6600" b="1" dirty="0" smtClean="0"/>
            </a:br>
            <a:r>
              <a:rPr lang="en-US" sz="6600" b="1" dirty="0" smtClean="0"/>
              <a:t>Jesus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5867400"/>
            <a:ext cx="35052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Mark 3:1-6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Mark 3:1-6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hardness of their hearts</a:t>
            </a:r>
          </a:p>
          <a:p>
            <a:pPr lvl="1"/>
            <a:r>
              <a:rPr lang="en-US" b="1" dirty="0" smtClean="0"/>
              <a:t>Their attitude</a:t>
            </a:r>
          </a:p>
          <a:p>
            <a:pPr lvl="2"/>
            <a:r>
              <a:rPr lang="en-US" b="1" dirty="0" smtClean="0"/>
              <a:t>V 2 – watching/heal…Sabbath/accuse Him</a:t>
            </a:r>
            <a:endParaRPr lang="en-US" b="1" dirty="0" smtClean="0"/>
          </a:p>
          <a:p>
            <a:pPr lvl="1"/>
            <a:r>
              <a:rPr lang="en-US" b="1" dirty="0" smtClean="0"/>
              <a:t>Their inaction</a:t>
            </a:r>
          </a:p>
          <a:p>
            <a:pPr lvl="2"/>
            <a:r>
              <a:rPr lang="en-US" b="1" dirty="0" smtClean="0"/>
              <a:t>They couldn’t heal him</a:t>
            </a:r>
          </a:p>
          <a:p>
            <a:pPr lvl="2"/>
            <a:r>
              <a:rPr lang="en-US" b="1" dirty="0" smtClean="0"/>
              <a:t>Yet, they didn’t want him healed, except by their rules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Mark 3:1-6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hardness of their hearts</a:t>
            </a:r>
          </a:p>
          <a:p>
            <a:pPr lvl="1"/>
            <a:r>
              <a:rPr lang="en-US" b="1" dirty="0" smtClean="0"/>
              <a:t>Their attitude</a:t>
            </a:r>
          </a:p>
          <a:p>
            <a:pPr lvl="2"/>
            <a:r>
              <a:rPr lang="en-US" b="1" dirty="0" smtClean="0"/>
              <a:t>V 2 – watching/heal…Sabbath/accuse Him</a:t>
            </a:r>
            <a:endParaRPr lang="en-US" b="1" dirty="0" smtClean="0"/>
          </a:p>
          <a:p>
            <a:pPr lvl="1"/>
            <a:r>
              <a:rPr lang="en-US" b="1" dirty="0" smtClean="0"/>
              <a:t>Their inaction</a:t>
            </a:r>
          </a:p>
          <a:p>
            <a:pPr lvl="2"/>
            <a:r>
              <a:rPr lang="en-US" b="1" dirty="0" smtClean="0"/>
              <a:t>They couldn’t heal him</a:t>
            </a:r>
          </a:p>
          <a:p>
            <a:pPr lvl="2"/>
            <a:r>
              <a:rPr lang="en-US" b="1" dirty="0" smtClean="0"/>
              <a:t>Yet, they didn’t want him healed, except by their rules</a:t>
            </a:r>
            <a:endParaRPr lang="en-US" b="1" dirty="0" smtClean="0"/>
          </a:p>
          <a:p>
            <a:pPr lvl="1"/>
            <a:r>
              <a:rPr lang="en-US" b="1" dirty="0" smtClean="0"/>
              <a:t>Their hardness of heart</a:t>
            </a:r>
          </a:p>
          <a:p>
            <a:pPr lvl="2"/>
            <a:r>
              <a:rPr lang="en-US" b="1" dirty="0" smtClean="0"/>
              <a:t>Hard heartedness produces more hard heartedness</a:t>
            </a:r>
          </a:p>
          <a:p>
            <a:pPr lvl="2"/>
            <a:r>
              <a:rPr lang="en-US" b="1" dirty="0" smtClean="0"/>
              <a:t>Ex. Pharaoh, Herod, Pharisees</a:t>
            </a:r>
          </a:p>
          <a:p>
            <a:pPr lvl="2"/>
            <a:r>
              <a:rPr lang="en-US" b="1" dirty="0" smtClean="0"/>
              <a:t>The result: they plotted to “destroy Him.”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Mark 8:31-33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Rejecting His mission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Mark 8:31-33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Rejecting His mission</a:t>
            </a:r>
          </a:p>
          <a:p>
            <a:pPr lvl="1"/>
            <a:r>
              <a:rPr lang="en-US" b="1" dirty="0" smtClean="0"/>
              <a:t>The subject of His rebuke</a:t>
            </a:r>
          </a:p>
          <a:p>
            <a:pPr lvl="2"/>
            <a:r>
              <a:rPr lang="en-US" b="1" dirty="0" smtClean="0"/>
              <a:t>Jesus could see who was really behind the words</a:t>
            </a:r>
          </a:p>
          <a:p>
            <a:pPr lvl="2"/>
            <a:r>
              <a:rPr lang="en-US" b="1" dirty="0" smtClean="0"/>
              <a:t>He’s not saying Peter IS Satan, but being used by him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Mark 8:31-33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Rejecting His mission</a:t>
            </a:r>
          </a:p>
          <a:p>
            <a:pPr lvl="1"/>
            <a:r>
              <a:rPr lang="en-US" b="1" dirty="0" smtClean="0"/>
              <a:t>The subject of His rebuke</a:t>
            </a:r>
          </a:p>
          <a:p>
            <a:pPr lvl="2"/>
            <a:r>
              <a:rPr lang="en-US" b="1" dirty="0" smtClean="0"/>
              <a:t>Jesus could see who was really behind the words</a:t>
            </a:r>
          </a:p>
          <a:p>
            <a:pPr lvl="2"/>
            <a:r>
              <a:rPr lang="en-US" b="1" dirty="0" smtClean="0"/>
              <a:t>He’s not saying Peter IS Satan, but being used by him</a:t>
            </a:r>
          </a:p>
          <a:p>
            <a:pPr lvl="2"/>
            <a:r>
              <a:rPr lang="en-US" b="1" dirty="0" smtClean="0"/>
              <a:t>Peter had confessed Christ (cf Matt 16:17)</a:t>
            </a:r>
          </a:p>
          <a:p>
            <a:pPr lvl="2"/>
            <a:r>
              <a:rPr lang="en-US" b="1" dirty="0" smtClean="0"/>
              <a:t>W</a:t>
            </a:r>
            <a:r>
              <a:rPr lang="en-US" b="1" dirty="0" smtClean="0"/>
              <a:t>e may be used by the devil when “doing good”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Mark 8:31-33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Rejecting His mission</a:t>
            </a:r>
          </a:p>
          <a:p>
            <a:pPr lvl="1"/>
            <a:r>
              <a:rPr lang="en-US" b="1" dirty="0" smtClean="0"/>
              <a:t>The subject of His rebuke</a:t>
            </a:r>
          </a:p>
          <a:p>
            <a:pPr lvl="2"/>
            <a:r>
              <a:rPr lang="en-US" b="1" dirty="0" smtClean="0"/>
              <a:t>Jesus could see who was really behind the words</a:t>
            </a:r>
          </a:p>
          <a:p>
            <a:pPr lvl="2"/>
            <a:r>
              <a:rPr lang="en-US" b="1" dirty="0" smtClean="0"/>
              <a:t>He’s not saying Peter IS Satan, but being used by him</a:t>
            </a:r>
          </a:p>
          <a:p>
            <a:pPr lvl="2"/>
            <a:r>
              <a:rPr lang="en-US" b="1" dirty="0" smtClean="0"/>
              <a:t>Peter had confessed Christ (cf Matt 16:17)</a:t>
            </a:r>
          </a:p>
          <a:p>
            <a:pPr lvl="2"/>
            <a:r>
              <a:rPr lang="en-US" b="1" dirty="0" smtClean="0"/>
              <a:t>W</a:t>
            </a:r>
            <a:r>
              <a:rPr lang="en-US" b="1" dirty="0" smtClean="0"/>
              <a:t>e may be used by the devil when “doing good”</a:t>
            </a:r>
            <a:endParaRPr lang="en-US" b="1" dirty="0" smtClean="0"/>
          </a:p>
          <a:p>
            <a:pPr lvl="1"/>
            <a:r>
              <a:rPr lang="en-US" b="1" dirty="0" smtClean="0"/>
              <a:t>The reason </a:t>
            </a:r>
          </a:p>
          <a:p>
            <a:pPr lvl="2"/>
            <a:r>
              <a:rPr lang="en-US" b="1" dirty="0" smtClean="0"/>
              <a:t>V 31 – Jesus declares the coming events (necessary)</a:t>
            </a:r>
          </a:p>
          <a:p>
            <a:pPr lvl="2"/>
            <a:r>
              <a:rPr lang="en-US" b="1" dirty="0" smtClean="0"/>
              <a:t>Jesus wasn’t looking forward to it (Mark 14:34-36)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Mark 8:31-33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Rejecting His mission</a:t>
            </a:r>
          </a:p>
          <a:p>
            <a:pPr lvl="1"/>
            <a:r>
              <a:rPr lang="en-US" b="1" dirty="0" smtClean="0"/>
              <a:t>The subject of His rebuke</a:t>
            </a:r>
          </a:p>
          <a:p>
            <a:pPr lvl="2"/>
            <a:r>
              <a:rPr lang="en-US" b="1" dirty="0" smtClean="0"/>
              <a:t>Jesus could see who was really behind the words</a:t>
            </a:r>
          </a:p>
          <a:p>
            <a:pPr lvl="2"/>
            <a:r>
              <a:rPr lang="en-US" b="1" dirty="0" smtClean="0"/>
              <a:t>He’s not saying Peter IS Satan, but being used by him</a:t>
            </a:r>
          </a:p>
          <a:p>
            <a:pPr lvl="2"/>
            <a:r>
              <a:rPr lang="en-US" b="1" dirty="0" smtClean="0"/>
              <a:t>Peter had confessed Christ (cf Matt 16:17)</a:t>
            </a:r>
          </a:p>
          <a:p>
            <a:pPr lvl="2"/>
            <a:r>
              <a:rPr lang="en-US" b="1" dirty="0" smtClean="0"/>
              <a:t>W</a:t>
            </a:r>
            <a:r>
              <a:rPr lang="en-US" b="1" dirty="0" smtClean="0"/>
              <a:t>e may be used by the devil when “doing good”</a:t>
            </a:r>
            <a:endParaRPr lang="en-US" b="1" dirty="0" smtClean="0"/>
          </a:p>
          <a:p>
            <a:pPr lvl="1"/>
            <a:r>
              <a:rPr lang="en-US" b="1" dirty="0" smtClean="0"/>
              <a:t>The reason </a:t>
            </a:r>
          </a:p>
          <a:p>
            <a:pPr lvl="2"/>
            <a:r>
              <a:rPr lang="en-US" b="1" dirty="0" smtClean="0"/>
              <a:t>V 31 – Jesus declares the coming events (necessary)</a:t>
            </a:r>
          </a:p>
          <a:p>
            <a:pPr lvl="2"/>
            <a:r>
              <a:rPr lang="en-US" b="1" dirty="0" smtClean="0"/>
              <a:t>Jesus wasn’t looking forward to it (Mark 14:34-36)</a:t>
            </a:r>
          </a:p>
          <a:p>
            <a:pPr lvl="2"/>
            <a:r>
              <a:rPr lang="en-US" b="1" dirty="0" smtClean="0"/>
              <a:t>The devil knows this</a:t>
            </a:r>
            <a:endParaRPr lang="en-US" b="1" dirty="0" smtClean="0"/>
          </a:p>
          <a:p>
            <a:pPr lvl="2"/>
            <a:r>
              <a:rPr lang="en-US" b="1" dirty="0" smtClean="0"/>
              <a:t>Satan’s “words of comfort” were really discouraging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Mark 11:15-18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Disrespect for 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Mark 11:15-18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Disrespect for God</a:t>
            </a:r>
          </a:p>
          <a:p>
            <a:pPr lvl="1"/>
            <a:r>
              <a:rPr lang="en-US" b="1" dirty="0" smtClean="0"/>
              <a:t>The occasion most commonly thought of</a:t>
            </a:r>
          </a:p>
          <a:p>
            <a:pPr lvl="1"/>
            <a:r>
              <a:rPr lang="en-US" b="1" dirty="0" smtClean="0"/>
              <a:t>First three of the 10 commandments teach respect for God in thought, deed, and </a:t>
            </a:r>
            <a:r>
              <a:rPr lang="en-US" b="1" dirty="0" smtClean="0"/>
              <a:t>wor</a:t>
            </a:r>
            <a:r>
              <a:rPr lang="en-US" b="1" dirty="0" smtClean="0"/>
              <a:t>d</a:t>
            </a:r>
          </a:p>
          <a:p>
            <a:pPr lvl="1"/>
            <a:r>
              <a:rPr lang="en-US" b="1" dirty="0" smtClean="0"/>
              <a:t>Disrespect for God is the basis for other sins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Mark 11:15-18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Disrespect for God</a:t>
            </a:r>
          </a:p>
          <a:p>
            <a:pPr lvl="1"/>
            <a:r>
              <a:rPr lang="en-US" b="1" dirty="0" smtClean="0"/>
              <a:t>The occasion most commonly thought of</a:t>
            </a:r>
          </a:p>
          <a:p>
            <a:pPr lvl="1"/>
            <a:r>
              <a:rPr lang="en-US" b="1" dirty="0" smtClean="0"/>
              <a:t>First three of the 10 commandments teach respect for God in thought, deed, and </a:t>
            </a:r>
            <a:r>
              <a:rPr lang="en-US" b="1" dirty="0" smtClean="0"/>
              <a:t>wor</a:t>
            </a:r>
            <a:r>
              <a:rPr lang="en-US" b="1" dirty="0" smtClean="0"/>
              <a:t>d</a:t>
            </a:r>
          </a:p>
          <a:p>
            <a:pPr lvl="1"/>
            <a:r>
              <a:rPr lang="en-US" b="1" dirty="0" smtClean="0"/>
              <a:t>Disrespect for God is the basis for other sins</a:t>
            </a:r>
          </a:p>
          <a:p>
            <a:pPr lvl="1"/>
            <a:r>
              <a:rPr lang="en-US" b="1" dirty="0" smtClean="0"/>
              <a:t>Possibly, the second time He had to do this</a:t>
            </a:r>
          </a:p>
          <a:p>
            <a:pPr lvl="1"/>
            <a:r>
              <a:rPr lang="en-US" b="1" dirty="0" smtClean="0"/>
              <a:t>Jews were to bring their sacrifices</a:t>
            </a:r>
          </a:p>
          <a:p>
            <a:pPr lvl="1"/>
            <a:r>
              <a:rPr lang="en-US" b="1" dirty="0" smtClean="0"/>
              <a:t>Due to long distances, brought money instead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demonstrates to us the mind of God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John 1:18 – “No one has seen God at any time…”</a:t>
            </a:r>
          </a:p>
          <a:p>
            <a:pPr lvl="1"/>
            <a:r>
              <a:rPr lang="en-US" b="1" dirty="0" smtClean="0"/>
              <a:t>John 7:16-53 – “My teaching is not My own…”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Mark 11:15-18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Disrespect for God</a:t>
            </a:r>
          </a:p>
          <a:p>
            <a:pPr lvl="1"/>
            <a:r>
              <a:rPr lang="en-US" b="1" dirty="0" smtClean="0"/>
              <a:t>The occasion most commonly thought of</a:t>
            </a:r>
          </a:p>
          <a:p>
            <a:pPr lvl="1"/>
            <a:r>
              <a:rPr lang="en-US" b="1" dirty="0" smtClean="0"/>
              <a:t>First three of the 10 commandments teach respect for God in thought, deed, and </a:t>
            </a:r>
            <a:r>
              <a:rPr lang="en-US" b="1" dirty="0" smtClean="0"/>
              <a:t>wor</a:t>
            </a:r>
            <a:r>
              <a:rPr lang="en-US" b="1" dirty="0" smtClean="0"/>
              <a:t>d</a:t>
            </a:r>
          </a:p>
          <a:p>
            <a:pPr lvl="1"/>
            <a:r>
              <a:rPr lang="en-US" b="1" dirty="0" smtClean="0"/>
              <a:t>Disrespect for God is the basis for other sins</a:t>
            </a:r>
          </a:p>
          <a:p>
            <a:pPr lvl="1"/>
            <a:r>
              <a:rPr lang="en-US" b="1" dirty="0" smtClean="0"/>
              <a:t>Possibly, the second time He had to do this</a:t>
            </a:r>
          </a:p>
          <a:p>
            <a:pPr lvl="1"/>
            <a:r>
              <a:rPr lang="en-US" b="1" dirty="0" smtClean="0"/>
              <a:t>Jews were to bring their sacrifices</a:t>
            </a:r>
          </a:p>
          <a:p>
            <a:pPr lvl="1"/>
            <a:r>
              <a:rPr lang="en-US" b="1" dirty="0" smtClean="0"/>
              <a:t>Due to long distances, brought money instead</a:t>
            </a:r>
          </a:p>
          <a:p>
            <a:pPr lvl="1"/>
            <a:r>
              <a:rPr lang="en-US" b="1" dirty="0" smtClean="0"/>
              <a:t>The temple became a “mall”/”flea market”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Anger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Motivation</a:t>
            </a:r>
          </a:p>
          <a:p>
            <a:pPr lvl="1"/>
            <a:r>
              <a:rPr lang="en-US" b="1" dirty="0" smtClean="0"/>
              <a:t>N</a:t>
            </a:r>
            <a:r>
              <a:rPr lang="en-US" b="1" dirty="0" smtClean="0"/>
              <a:t>ot arguments, </a:t>
            </a:r>
            <a:r>
              <a:rPr lang="en-US" b="1" dirty="0" smtClean="0"/>
              <a:t>pride/selfishness, but zeal (John 2:17)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Anger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Motivation</a:t>
            </a:r>
          </a:p>
          <a:p>
            <a:pPr lvl="1"/>
            <a:r>
              <a:rPr lang="en-US" b="1" dirty="0" smtClean="0"/>
              <a:t>N</a:t>
            </a:r>
            <a:r>
              <a:rPr lang="en-US" b="1" dirty="0" smtClean="0"/>
              <a:t>ot arguments, </a:t>
            </a:r>
            <a:r>
              <a:rPr lang="en-US" b="1" dirty="0" smtClean="0"/>
              <a:t>pride/selfishness, but zeal (John 2:17)</a:t>
            </a:r>
          </a:p>
          <a:p>
            <a:r>
              <a:rPr lang="en-US" b="1" dirty="0" smtClean="0"/>
              <a:t>Focus</a:t>
            </a:r>
          </a:p>
          <a:p>
            <a:pPr lvl="1"/>
            <a:r>
              <a:rPr lang="en-US" b="1" dirty="0" smtClean="0"/>
              <a:t>Not innocent bystanders</a:t>
            </a:r>
          </a:p>
          <a:p>
            <a:pPr lvl="1"/>
            <a:r>
              <a:rPr lang="en-US" b="1" dirty="0" smtClean="0"/>
              <a:t>Not God</a:t>
            </a:r>
          </a:p>
          <a:p>
            <a:pPr lvl="1"/>
            <a:r>
              <a:rPr lang="en-US" b="1" dirty="0" smtClean="0"/>
              <a:t>Not weaknesses</a:t>
            </a:r>
          </a:p>
          <a:p>
            <a:pPr lvl="1"/>
            <a:r>
              <a:rPr lang="en-US" b="1" dirty="0" smtClean="0"/>
              <a:t>But, sinful behavior/injustices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Anger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Motivation</a:t>
            </a:r>
          </a:p>
          <a:p>
            <a:pPr lvl="1"/>
            <a:r>
              <a:rPr lang="en-US" b="1" dirty="0" smtClean="0"/>
              <a:t>N</a:t>
            </a:r>
            <a:r>
              <a:rPr lang="en-US" b="1" dirty="0" smtClean="0"/>
              <a:t>ot arguments, pride/selfishness, but zeal (John 2:17)</a:t>
            </a:r>
            <a:endParaRPr lang="en-US" b="1" dirty="0" smtClean="0"/>
          </a:p>
          <a:p>
            <a:r>
              <a:rPr lang="en-US" b="1" dirty="0" smtClean="0"/>
              <a:t>Focus</a:t>
            </a:r>
          </a:p>
          <a:p>
            <a:pPr lvl="1"/>
            <a:r>
              <a:rPr lang="en-US" b="1" dirty="0" smtClean="0"/>
              <a:t>Not innocent bystanders</a:t>
            </a:r>
          </a:p>
          <a:p>
            <a:pPr lvl="1"/>
            <a:r>
              <a:rPr lang="en-US" b="1" dirty="0" smtClean="0"/>
              <a:t>Not God</a:t>
            </a:r>
          </a:p>
          <a:p>
            <a:pPr lvl="1"/>
            <a:r>
              <a:rPr lang="en-US" b="1" dirty="0" smtClean="0"/>
              <a:t>Not weaknesses</a:t>
            </a:r>
          </a:p>
          <a:p>
            <a:pPr lvl="1"/>
            <a:r>
              <a:rPr lang="en-US" b="1" dirty="0" smtClean="0"/>
              <a:t>But, sinful behavior/injustices</a:t>
            </a:r>
          </a:p>
          <a:p>
            <a:r>
              <a:rPr lang="en-US" b="1" dirty="0" smtClean="0"/>
              <a:t>Attitude</a:t>
            </a:r>
          </a:p>
          <a:p>
            <a:pPr lvl="1"/>
            <a:r>
              <a:rPr lang="en-US" b="1" dirty="0" smtClean="0"/>
              <a:t>Not hatred, but grief (Mark 3:5), love,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Anger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Control</a:t>
            </a:r>
          </a:p>
          <a:p>
            <a:pPr lvl="1"/>
            <a:r>
              <a:rPr lang="en-US" b="1" dirty="0" smtClean="0"/>
              <a:t>Never out of control (temple tantrum)</a:t>
            </a:r>
          </a:p>
          <a:p>
            <a:pPr lvl="1"/>
            <a:r>
              <a:rPr lang="en-US" b="1" dirty="0" smtClean="0"/>
              <a:t>The purpose was to cleanse/teach; not hurt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Anger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Control</a:t>
            </a:r>
          </a:p>
          <a:p>
            <a:pPr lvl="1"/>
            <a:r>
              <a:rPr lang="en-US" b="1" dirty="0" smtClean="0"/>
              <a:t>Never out of control (temple tantrum)</a:t>
            </a:r>
          </a:p>
          <a:p>
            <a:pPr lvl="1"/>
            <a:r>
              <a:rPr lang="en-US" b="1" dirty="0" smtClean="0"/>
              <a:t>The purpose was to cleanse/teach; not hurt</a:t>
            </a:r>
            <a:endParaRPr lang="en-US" b="1" dirty="0" smtClean="0"/>
          </a:p>
          <a:p>
            <a:r>
              <a:rPr lang="en-US" b="1" dirty="0" smtClean="0"/>
              <a:t>Duration</a:t>
            </a:r>
          </a:p>
          <a:p>
            <a:pPr lvl="1"/>
            <a:r>
              <a:rPr lang="en-US" b="1" dirty="0" smtClean="0"/>
              <a:t>No grudges</a:t>
            </a:r>
          </a:p>
          <a:p>
            <a:pPr lvl="1"/>
            <a:r>
              <a:rPr lang="en-US" b="1" dirty="0" smtClean="0"/>
              <a:t>Ephesians 4:26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Anger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Control</a:t>
            </a:r>
          </a:p>
          <a:p>
            <a:pPr lvl="1"/>
            <a:r>
              <a:rPr lang="en-US" b="1" dirty="0" smtClean="0"/>
              <a:t>Never out of control (temple tantrum)</a:t>
            </a:r>
          </a:p>
          <a:p>
            <a:pPr lvl="1"/>
            <a:r>
              <a:rPr lang="en-US" b="1" dirty="0" smtClean="0"/>
              <a:t>The purpose was to cleanse/teach; not hurt</a:t>
            </a:r>
            <a:endParaRPr lang="en-US" b="1" dirty="0" smtClean="0"/>
          </a:p>
          <a:p>
            <a:r>
              <a:rPr lang="en-US" b="1" dirty="0" smtClean="0"/>
              <a:t>Duration</a:t>
            </a:r>
          </a:p>
          <a:p>
            <a:pPr lvl="1"/>
            <a:r>
              <a:rPr lang="en-US" b="1" dirty="0" smtClean="0"/>
              <a:t>No grudges</a:t>
            </a:r>
          </a:p>
          <a:p>
            <a:pPr lvl="1"/>
            <a:r>
              <a:rPr lang="en-US" b="1" dirty="0" smtClean="0"/>
              <a:t>Ephesians 4:26</a:t>
            </a:r>
            <a:endParaRPr lang="en-US" b="1" dirty="0" smtClean="0"/>
          </a:p>
          <a:p>
            <a:r>
              <a:rPr lang="en-US" b="1" dirty="0" smtClean="0"/>
              <a:t>Results</a:t>
            </a:r>
          </a:p>
          <a:p>
            <a:pPr lvl="1"/>
            <a:r>
              <a:rPr lang="en-US" b="1" dirty="0" smtClean="0"/>
              <a:t>Accomplish the will of God</a:t>
            </a:r>
          </a:p>
          <a:p>
            <a:pPr lvl="1"/>
            <a:r>
              <a:rPr lang="en-US" b="1" dirty="0" smtClean="0"/>
              <a:t>Not vent frustrations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wrath of God can be seen throughout the Bible</a:t>
            </a:r>
          </a:p>
          <a:p>
            <a:r>
              <a:rPr lang="en-US" b="1" dirty="0" smtClean="0"/>
              <a:t>Jesus demonstrates the wrath of God in His life/ministry</a:t>
            </a:r>
          </a:p>
          <a:p>
            <a:r>
              <a:rPr lang="en-US" b="1" dirty="0" smtClean="0"/>
              <a:t>We can learn from this aspect of </a:t>
            </a:r>
            <a:r>
              <a:rPr lang="en-US" b="1" smtClean="0"/>
              <a:t>His life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demonstrates to us the mind of God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John 1:18 – “No one has seen God at any time…”</a:t>
            </a:r>
          </a:p>
          <a:p>
            <a:pPr lvl="1"/>
            <a:r>
              <a:rPr lang="en-US" b="1" dirty="0" smtClean="0"/>
              <a:t>John 7:16-53 – “My teaching is not My own…”</a:t>
            </a:r>
          </a:p>
          <a:p>
            <a:pPr lvl="1"/>
            <a:r>
              <a:rPr lang="en-US" b="1" dirty="0" smtClean="0"/>
              <a:t>John 8:26 – “…these I speak to the world.”</a:t>
            </a:r>
          </a:p>
          <a:p>
            <a:pPr lvl="1"/>
            <a:r>
              <a:rPr lang="en-US" b="1" dirty="0" smtClean="0"/>
              <a:t>John 8:28 – “…as the Father instructed…”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demonstrates to us the mind of God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John 1:18 – “No one has seen God at any time…”</a:t>
            </a:r>
          </a:p>
          <a:p>
            <a:pPr lvl="1"/>
            <a:r>
              <a:rPr lang="en-US" b="1" dirty="0" smtClean="0"/>
              <a:t>John 7:16-53 – “My teaching is not My own…”</a:t>
            </a:r>
          </a:p>
          <a:p>
            <a:pPr lvl="1"/>
            <a:r>
              <a:rPr lang="en-US" b="1" dirty="0" smtClean="0"/>
              <a:t>John 8:26 – “…these I speak to the world.”</a:t>
            </a:r>
          </a:p>
          <a:p>
            <a:pPr lvl="1"/>
            <a:r>
              <a:rPr lang="en-US" b="1" dirty="0" smtClean="0"/>
              <a:t>John 8:28 – “…as the Father instructed…”</a:t>
            </a:r>
          </a:p>
          <a:p>
            <a:pPr lvl="1"/>
            <a:r>
              <a:rPr lang="en-US" b="1" dirty="0" smtClean="0"/>
              <a:t>John 14:7-10 – “He who has seen Me…”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demonstrates to us the mind of God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John 1:18 – “No one has seen God at any time…”</a:t>
            </a:r>
          </a:p>
          <a:p>
            <a:pPr lvl="1"/>
            <a:r>
              <a:rPr lang="en-US" b="1" dirty="0" smtClean="0"/>
              <a:t>John 7:16-53 – “My teaching is not My own…”</a:t>
            </a:r>
          </a:p>
          <a:p>
            <a:pPr lvl="1"/>
            <a:r>
              <a:rPr lang="en-US" b="1" dirty="0" smtClean="0"/>
              <a:t>John 8:26 – “…these I speak to the world.”</a:t>
            </a:r>
          </a:p>
          <a:p>
            <a:pPr lvl="1"/>
            <a:r>
              <a:rPr lang="en-US" b="1" dirty="0" smtClean="0"/>
              <a:t>John 8:28 – “…as the Father instructed…”</a:t>
            </a:r>
          </a:p>
          <a:p>
            <a:pPr lvl="1"/>
            <a:r>
              <a:rPr lang="en-US" b="1" dirty="0" smtClean="0"/>
              <a:t>John 14:7-10 – “He who has seen Me…”</a:t>
            </a:r>
            <a:endParaRPr lang="en-US" b="1" dirty="0" smtClean="0"/>
          </a:p>
          <a:p>
            <a:r>
              <a:rPr lang="en-US" b="1" dirty="0" smtClean="0"/>
              <a:t>1 Corinthians 2:16</a:t>
            </a:r>
          </a:p>
          <a:p>
            <a:pPr lvl="1"/>
            <a:r>
              <a:rPr lang="en-US" b="1" dirty="0" smtClean="0"/>
              <a:t>Context: vv 10-15; quotes Isaiah 40:13</a:t>
            </a:r>
          </a:p>
          <a:p>
            <a:pPr lvl="1"/>
            <a:r>
              <a:rPr lang="en-US" b="1" dirty="0" smtClean="0"/>
              <a:t>Then, “…the mind of Christ.”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</a:t>
            </a:r>
            <a:r>
              <a:rPr lang="en-US" b="1" dirty="0" smtClean="0"/>
              <a:t>we study the Scriptures, we see how Jesus dealt with different situations.</a:t>
            </a:r>
          </a:p>
          <a:p>
            <a:pPr lvl="1"/>
            <a:r>
              <a:rPr lang="en-US" b="1" dirty="0" smtClean="0"/>
              <a:t>Tears</a:t>
            </a:r>
          </a:p>
          <a:p>
            <a:pPr lvl="1"/>
            <a:r>
              <a:rPr lang="en-US" b="1" dirty="0" smtClean="0"/>
              <a:t>Temptations</a:t>
            </a:r>
          </a:p>
          <a:p>
            <a:pPr lvl="1"/>
            <a:r>
              <a:rPr lang="en-US" b="1" dirty="0" smtClean="0"/>
              <a:t>Prayer life</a:t>
            </a:r>
          </a:p>
          <a:p>
            <a:pPr lvl="1"/>
            <a:r>
              <a:rPr lang="en-US" b="1" dirty="0" smtClean="0"/>
              <a:t>Silence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</a:t>
            </a:r>
            <a:r>
              <a:rPr lang="en-US" b="1" dirty="0" smtClean="0"/>
              <a:t>we study the Scriptures, we see how Jesus dealt with different situations.</a:t>
            </a:r>
          </a:p>
          <a:p>
            <a:pPr lvl="1"/>
            <a:r>
              <a:rPr lang="en-US" b="1" dirty="0" smtClean="0"/>
              <a:t>Tears</a:t>
            </a:r>
          </a:p>
          <a:p>
            <a:pPr lvl="1"/>
            <a:r>
              <a:rPr lang="en-US" b="1" dirty="0" smtClean="0"/>
              <a:t>Temptations</a:t>
            </a:r>
          </a:p>
          <a:p>
            <a:pPr lvl="1"/>
            <a:r>
              <a:rPr lang="en-US" b="1" dirty="0" smtClean="0"/>
              <a:t>Prayer life</a:t>
            </a:r>
          </a:p>
          <a:p>
            <a:pPr lvl="1"/>
            <a:r>
              <a:rPr lang="en-US" b="1" dirty="0" smtClean="0"/>
              <a:t>Silence</a:t>
            </a:r>
          </a:p>
          <a:p>
            <a:r>
              <a:rPr lang="en-US" b="1" dirty="0" smtClean="0"/>
              <a:t>The Scriptures tells us </a:t>
            </a:r>
            <a:r>
              <a:rPr lang="en-US" b="1" dirty="0" smtClean="0"/>
              <a:t>of at least </a:t>
            </a:r>
            <a:r>
              <a:rPr lang="en-US" b="1" dirty="0" smtClean="0"/>
              <a:t>three times that Jesus </a:t>
            </a:r>
            <a:r>
              <a:rPr lang="en-US" b="1" dirty="0" smtClean="0"/>
              <a:t>became </a:t>
            </a:r>
            <a:r>
              <a:rPr lang="en-US" b="1" dirty="0" smtClean="0"/>
              <a:t>angry – </a:t>
            </a:r>
            <a:r>
              <a:rPr lang="en-US" b="1" dirty="0" smtClean="0"/>
              <a:t>we’ll look at these three occasions found in the gospel of Mark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Mark 3:1-6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hardness of their hearts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Mark 3:1-6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hardness of their hearts</a:t>
            </a:r>
          </a:p>
          <a:p>
            <a:pPr lvl="1"/>
            <a:r>
              <a:rPr lang="en-US" b="1" dirty="0" smtClean="0"/>
              <a:t>Their attitude</a:t>
            </a:r>
          </a:p>
          <a:p>
            <a:pPr lvl="2"/>
            <a:r>
              <a:rPr lang="en-US" b="1" dirty="0" smtClean="0"/>
              <a:t>V 2 – watching/heal…Sabbath/accuse Him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1092</Words>
  <Application>Microsoft Office PowerPoint</Application>
  <PresentationFormat>On-screen Show (4:3)</PresentationFormat>
  <Paragraphs>185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Anger  of  Jesus</vt:lpstr>
      <vt:lpstr>INTRODUCTION</vt:lpstr>
      <vt:lpstr>INTRODUCTION</vt:lpstr>
      <vt:lpstr>INTRODUCTION</vt:lpstr>
      <vt:lpstr>INTRODUCTION</vt:lpstr>
      <vt:lpstr>INTRODUCTION</vt:lpstr>
      <vt:lpstr>INTRODUCTION</vt:lpstr>
      <vt:lpstr>1. Mark 3:1-6</vt:lpstr>
      <vt:lpstr>1. Mark 3:1-6</vt:lpstr>
      <vt:lpstr>1. Mark 3:1-6</vt:lpstr>
      <vt:lpstr>1. Mark 3:1-6</vt:lpstr>
      <vt:lpstr>2. Mark 8:31-33</vt:lpstr>
      <vt:lpstr>2. Mark 8:31-33</vt:lpstr>
      <vt:lpstr>2. Mark 8:31-33</vt:lpstr>
      <vt:lpstr>2. Mark 8:31-33</vt:lpstr>
      <vt:lpstr>2. Mark 8:31-33</vt:lpstr>
      <vt:lpstr>3. Mark 11:15-18</vt:lpstr>
      <vt:lpstr>3. Mark 11:15-18</vt:lpstr>
      <vt:lpstr>3. Mark 11:15-18</vt:lpstr>
      <vt:lpstr>3. Mark 11:15-18</vt:lpstr>
      <vt:lpstr>The Anger of Jesus</vt:lpstr>
      <vt:lpstr>The Anger of Jesus</vt:lpstr>
      <vt:lpstr>The Anger of Jesus</vt:lpstr>
      <vt:lpstr>The Anger of Jesus</vt:lpstr>
      <vt:lpstr>The Anger of Jesus</vt:lpstr>
      <vt:lpstr>The Anger of Jesus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46</cp:revision>
  <dcterms:created xsi:type="dcterms:W3CDTF">2015-05-30T17:53:26Z</dcterms:created>
  <dcterms:modified xsi:type="dcterms:W3CDTF">2016-07-03T14:23:47Z</dcterms:modified>
</cp:coreProperties>
</file>