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1" r:id="rId5"/>
    <p:sldId id="268" r:id="rId6"/>
    <p:sldId id="267" r:id="rId7"/>
    <p:sldId id="266" r:id="rId8"/>
    <p:sldId id="265" r:id="rId9"/>
    <p:sldId id="264" r:id="rId10"/>
    <p:sldId id="269" r:id="rId11"/>
    <p:sldId id="273" r:id="rId12"/>
    <p:sldId id="272" r:id="rId13"/>
    <p:sldId id="271" r:id="rId14"/>
    <p:sldId id="270" r:id="rId15"/>
    <p:sldId id="277" r:id="rId16"/>
    <p:sldId id="276" r:id="rId17"/>
    <p:sldId id="275" r:id="rId18"/>
    <p:sldId id="274" r:id="rId19"/>
    <p:sldId id="279" r:id="rId20"/>
    <p:sldId id="278" r:id="rId21"/>
    <p:sldId id="280" r:id="rId22"/>
    <p:sldId id="282" r:id="rId23"/>
    <p:sldId id="281" r:id="rId24"/>
    <p:sldId id="283" r:id="rId25"/>
    <p:sldId id="287" r:id="rId26"/>
    <p:sldId id="286" r:id="rId27"/>
    <p:sldId id="285" r:id="rId28"/>
    <p:sldId id="284" r:id="rId29"/>
    <p:sldId id="290" r:id="rId30"/>
    <p:sldId id="289" r:id="rId31"/>
    <p:sldId id="258" r:id="rId32"/>
    <p:sldId id="262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9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5/22/2016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5/22/2016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5/22/2016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5/22/2016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5/22/2016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5/22/2016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0336E-B9DE-4A42-94F7-34FF25CAA7A6}" type="datetimeFigureOut">
              <a:rPr lang="en-US" smtClean="0"/>
              <a:pPr/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osea01.jpg"/>
          <p:cNvPicPr>
            <a:picLocks noChangeAspect="1"/>
          </p:cNvPicPr>
          <p:nvPr/>
        </p:nvPicPr>
        <p:blipFill>
          <a:blip r:embed="rId2" cstate="print"/>
          <a:srcRect b="38889"/>
          <a:stretch>
            <a:fillRect/>
          </a:stretch>
        </p:blipFill>
        <p:spPr>
          <a:xfrm>
            <a:off x="0" y="1066800"/>
            <a:ext cx="9144000" cy="4800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19199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“What Shall I Do With You?”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91200"/>
            <a:ext cx="4724400" cy="10668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tx1"/>
                </a:solidFill>
              </a:rPr>
              <a:t>Hosea 6:1-11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Brief History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After Solomon’s death, the kingdom divides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Brief History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After Solomon’s death, the kingdom divides</a:t>
            </a:r>
            <a:endParaRPr lang="en-US" b="1" dirty="0" smtClean="0"/>
          </a:p>
          <a:p>
            <a:pPr lvl="1"/>
            <a:r>
              <a:rPr lang="en-US" b="1" dirty="0" smtClean="0"/>
              <a:t>Northern – Israel</a:t>
            </a:r>
          </a:p>
          <a:p>
            <a:pPr lvl="2"/>
            <a:r>
              <a:rPr lang="en-US" b="1" dirty="0" smtClean="0"/>
              <a:t>Bad start – idolatry, rebellion, etc.</a:t>
            </a:r>
          </a:p>
          <a:p>
            <a:pPr lvl="2"/>
            <a:r>
              <a:rPr lang="en-US" b="1" dirty="0" smtClean="0"/>
              <a:t>No good kings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Brief History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After Solomon’s death, the kingdom divides</a:t>
            </a:r>
            <a:endParaRPr lang="en-US" b="1" dirty="0" smtClean="0"/>
          </a:p>
          <a:p>
            <a:pPr lvl="1"/>
            <a:r>
              <a:rPr lang="en-US" b="1" dirty="0" smtClean="0"/>
              <a:t>Northern – Israel</a:t>
            </a:r>
          </a:p>
          <a:p>
            <a:pPr lvl="2"/>
            <a:r>
              <a:rPr lang="en-US" b="1" dirty="0" smtClean="0"/>
              <a:t>Bad start – idolatry, rebellion, etc.</a:t>
            </a:r>
          </a:p>
          <a:p>
            <a:pPr lvl="2"/>
            <a:r>
              <a:rPr lang="en-US" b="1" dirty="0" smtClean="0"/>
              <a:t>No good kings</a:t>
            </a:r>
          </a:p>
          <a:p>
            <a:pPr lvl="1"/>
            <a:r>
              <a:rPr lang="en-US" b="1" dirty="0" smtClean="0"/>
              <a:t>Southern – Judah</a:t>
            </a:r>
          </a:p>
          <a:p>
            <a:pPr lvl="2"/>
            <a:r>
              <a:rPr lang="en-US" b="1" dirty="0" smtClean="0"/>
              <a:t>Slower decline – still headed in the wrong direction</a:t>
            </a:r>
          </a:p>
          <a:p>
            <a:pPr lvl="2"/>
            <a:r>
              <a:rPr lang="en-US" b="1" dirty="0" smtClean="0"/>
              <a:t>Good kings, bad kings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Brief History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After Solomon’s death, the kingdom divides</a:t>
            </a:r>
            <a:endParaRPr lang="en-US" b="1" dirty="0" smtClean="0"/>
          </a:p>
          <a:p>
            <a:pPr lvl="1"/>
            <a:r>
              <a:rPr lang="en-US" b="1" dirty="0" smtClean="0"/>
              <a:t>Northern – Israel</a:t>
            </a:r>
          </a:p>
          <a:p>
            <a:pPr lvl="2"/>
            <a:r>
              <a:rPr lang="en-US" b="1" dirty="0" smtClean="0"/>
              <a:t>Bad start – idolatry, rebellion, etc.</a:t>
            </a:r>
          </a:p>
          <a:p>
            <a:pPr lvl="2"/>
            <a:r>
              <a:rPr lang="en-US" b="1" dirty="0" smtClean="0"/>
              <a:t>No good kings</a:t>
            </a:r>
          </a:p>
          <a:p>
            <a:pPr lvl="1"/>
            <a:r>
              <a:rPr lang="en-US" b="1" dirty="0" smtClean="0"/>
              <a:t>Southern – Judah</a:t>
            </a:r>
          </a:p>
          <a:p>
            <a:pPr lvl="2"/>
            <a:r>
              <a:rPr lang="en-US" b="1" dirty="0" smtClean="0"/>
              <a:t>Slower decline – still headed in the wrong direction</a:t>
            </a:r>
          </a:p>
          <a:p>
            <a:pPr lvl="2"/>
            <a:r>
              <a:rPr lang="en-US" b="1" dirty="0" smtClean="0"/>
              <a:t>Good kings, bad kings</a:t>
            </a:r>
            <a:endParaRPr lang="en-US" b="1" dirty="0" smtClean="0"/>
          </a:p>
          <a:p>
            <a:r>
              <a:rPr lang="en-US" b="1" dirty="0" smtClean="0"/>
              <a:t>Hosea </a:t>
            </a:r>
            <a:r>
              <a:rPr lang="en-US" b="1" dirty="0" err="1" smtClean="0"/>
              <a:t>proph</a:t>
            </a:r>
            <a:r>
              <a:rPr lang="en-US" b="1" dirty="0" smtClean="0"/>
              <a:t>. in the N kingdom – last 6 kings</a:t>
            </a:r>
          </a:p>
          <a:p>
            <a:pPr lvl="1"/>
            <a:r>
              <a:rPr lang="en-US" b="1" dirty="0" smtClean="0"/>
              <a:t>4 kings were murdered</a:t>
            </a:r>
          </a:p>
          <a:p>
            <a:pPr lvl="1"/>
            <a:r>
              <a:rPr lang="en-US" b="1" dirty="0" smtClean="0"/>
              <a:t>Last one was led into Assyrian captivity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Brief History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book of Hosea can be div. into 3 sections</a:t>
            </a:r>
          </a:p>
          <a:p>
            <a:pPr lvl="1"/>
            <a:r>
              <a:rPr lang="en-US" b="1" dirty="0" smtClean="0"/>
              <a:t>Chaps. 1-3:3 – Hosea’s marriage</a:t>
            </a:r>
          </a:p>
          <a:p>
            <a:pPr lvl="1"/>
            <a:r>
              <a:rPr lang="en-US" b="1" dirty="0" smtClean="0"/>
              <a:t>Chaps. 3:4-13 – Hosea’s message</a:t>
            </a:r>
          </a:p>
          <a:p>
            <a:pPr lvl="1"/>
            <a:r>
              <a:rPr lang="en-US" b="1" dirty="0" smtClean="0"/>
              <a:t>Chap. 14 – Future blessings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Brief History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book of Hosea can be div. into 3 sections</a:t>
            </a:r>
          </a:p>
          <a:p>
            <a:pPr lvl="1"/>
            <a:r>
              <a:rPr lang="en-US" b="1" dirty="0" smtClean="0"/>
              <a:t>Chaps. 1-3:3 – Hosea’s marriage</a:t>
            </a:r>
          </a:p>
          <a:p>
            <a:pPr lvl="1"/>
            <a:r>
              <a:rPr lang="en-US" b="1" dirty="0" smtClean="0"/>
              <a:t>Chaps. 3:4-13 – Hosea’s message</a:t>
            </a:r>
          </a:p>
          <a:p>
            <a:pPr lvl="1"/>
            <a:r>
              <a:rPr lang="en-US" b="1" dirty="0" smtClean="0"/>
              <a:t>Chap. 14 – Future blessings</a:t>
            </a:r>
            <a:endParaRPr lang="en-US" b="1" dirty="0" smtClean="0"/>
          </a:p>
          <a:p>
            <a:r>
              <a:rPr lang="en-US" b="1" dirty="0" smtClean="0"/>
              <a:t>Israel’s condition</a:t>
            </a:r>
          </a:p>
          <a:p>
            <a:pPr lvl="1"/>
            <a:r>
              <a:rPr lang="en-US" b="1" dirty="0" smtClean="0"/>
              <a:t>History tells us that Israel was prospering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Brief History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book of Hosea can be div. into 3 sections</a:t>
            </a:r>
          </a:p>
          <a:p>
            <a:pPr lvl="1"/>
            <a:r>
              <a:rPr lang="en-US" b="1" dirty="0" smtClean="0"/>
              <a:t>Chaps. 1-3:3 – Hosea’s marriage</a:t>
            </a:r>
          </a:p>
          <a:p>
            <a:pPr lvl="1"/>
            <a:r>
              <a:rPr lang="en-US" b="1" dirty="0" smtClean="0"/>
              <a:t>Chaps. 3:4-13 – Hosea’s message</a:t>
            </a:r>
          </a:p>
          <a:p>
            <a:pPr lvl="1"/>
            <a:r>
              <a:rPr lang="en-US" b="1" dirty="0" smtClean="0"/>
              <a:t>Chap. 14 – Future blessings</a:t>
            </a:r>
            <a:endParaRPr lang="en-US" b="1" dirty="0" smtClean="0"/>
          </a:p>
          <a:p>
            <a:r>
              <a:rPr lang="en-US" b="1" dirty="0" smtClean="0"/>
              <a:t>Israel’s condition</a:t>
            </a:r>
          </a:p>
          <a:p>
            <a:pPr lvl="1"/>
            <a:r>
              <a:rPr lang="en-US" b="1" dirty="0" smtClean="0"/>
              <a:t>History tells us that Israel was prospering</a:t>
            </a:r>
          </a:p>
          <a:p>
            <a:pPr lvl="1"/>
            <a:r>
              <a:rPr lang="en-US" b="1" dirty="0" smtClean="0"/>
              <a:t>God tells us that there was spiritual decadence</a:t>
            </a:r>
          </a:p>
          <a:p>
            <a:pPr lvl="2"/>
            <a:r>
              <a:rPr lang="en-US" b="1" dirty="0" smtClean="0"/>
              <a:t>Chapter 4:1-2, 6; etc.</a:t>
            </a:r>
          </a:p>
          <a:p>
            <a:pPr lvl="2"/>
            <a:r>
              <a:rPr lang="en-US" b="1" dirty="0" smtClean="0"/>
              <a:t>Remind you of any modern nation? HINT: USA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Brief History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book of Hosea can be div. into 3 sections</a:t>
            </a:r>
          </a:p>
          <a:p>
            <a:pPr lvl="1"/>
            <a:r>
              <a:rPr lang="en-US" b="1" dirty="0" smtClean="0"/>
              <a:t>Chaps. 1-3:3 – Hosea’s marriage</a:t>
            </a:r>
          </a:p>
          <a:p>
            <a:pPr lvl="1"/>
            <a:r>
              <a:rPr lang="en-US" b="1" dirty="0" smtClean="0"/>
              <a:t>Chaps. 3:4-13 – Hosea’s message</a:t>
            </a:r>
          </a:p>
          <a:p>
            <a:pPr lvl="1"/>
            <a:r>
              <a:rPr lang="en-US" b="1" dirty="0" smtClean="0"/>
              <a:t>Chap. 14 – Future blessings</a:t>
            </a:r>
            <a:endParaRPr lang="en-US" b="1" dirty="0" smtClean="0"/>
          </a:p>
          <a:p>
            <a:r>
              <a:rPr lang="en-US" b="1" dirty="0" smtClean="0"/>
              <a:t>Israel’s condition</a:t>
            </a:r>
          </a:p>
          <a:p>
            <a:pPr lvl="1"/>
            <a:r>
              <a:rPr lang="en-US" b="1" dirty="0" smtClean="0"/>
              <a:t>History tells us that Israel was prospering</a:t>
            </a:r>
          </a:p>
          <a:p>
            <a:pPr lvl="1"/>
            <a:r>
              <a:rPr lang="en-US" b="1" dirty="0" smtClean="0"/>
              <a:t>God tells us that there was spiritual decadence</a:t>
            </a:r>
          </a:p>
          <a:p>
            <a:pPr lvl="2"/>
            <a:r>
              <a:rPr lang="en-US" b="1" dirty="0" smtClean="0"/>
              <a:t>Chapter 4:1-2, 6; etc.</a:t>
            </a:r>
          </a:p>
          <a:p>
            <a:pPr lvl="2"/>
            <a:r>
              <a:rPr lang="en-US" b="1" dirty="0" smtClean="0"/>
              <a:t>Remind you of any modern nation? HINT: USA</a:t>
            </a:r>
            <a:endParaRPr lang="en-US" b="1" dirty="0" smtClean="0"/>
          </a:p>
          <a:p>
            <a:pPr lvl="1"/>
            <a:r>
              <a:rPr lang="en-US" b="1" dirty="0" smtClean="0"/>
              <a:t>Our verse for today: Hosea 6:4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3-fold Message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God hates (their) sins</a:t>
            </a:r>
          </a:p>
          <a:p>
            <a:pPr lvl="1"/>
            <a:r>
              <a:rPr lang="en-US" b="1" dirty="0" smtClean="0"/>
              <a:t>Psalm 5:4 – It is the antithesis of His nature</a:t>
            </a:r>
          </a:p>
          <a:p>
            <a:pPr lvl="1"/>
            <a:r>
              <a:rPr lang="en-US" b="1" dirty="0" smtClean="0"/>
              <a:t>Isaiah 59:1-2 – Sin separates us from God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3-fold Message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God hates (their) sins</a:t>
            </a:r>
          </a:p>
          <a:p>
            <a:pPr lvl="1"/>
            <a:r>
              <a:rPr lang="en-US" b="1" dirty="0" smtClean="0"/>
              <a:t>Psalm 5:4 – It is the antithesis of His nature</a:t>
            </a:r>
          </a:p>
          <a:p>
            <a:pPr lvl="1"/>
            <a:r>
              <a:rPr lang="en-US" b="1" dirty="0" smtClean="0"/>
              <a:t>Isaiah 59:1-2 – Sin separates us from God</a:t>
            </a:r>
          </a:p>
          <a:p>
            <a:r>
              <a:rPr lang="en-US" b="1" dirty="0" smtClean="0"/>
              <a:t>God will punish (their) sins</a:t>
            </a:r>
          </a:p>
          <a:p>
            <a:pPr lvl="1"/>
            <a:r>
              <a:rPr lang="en-US" b="1" dirty="0" smtClean="0"/>
              <a:t>A Just/Holy God cannot overlook sins</a:t>
            </a:r>
          </a:p>
          <a:p>
            <a:pPr lvl="1"/>
            <a:r>
              <a:rPr lang="en-US" b="1" dirty="0" smtClean="0"/>
              <a:t>Romans 6:23; Ezekiel 18:20, etc.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account of Hosea’s marriage is a parable of a love story gone wrong.</a:t>
            </a:r>
          </a:p>
          <a:p>
            <a:pPr lvl="1"/>
            <a:r>
              <a:rPr lang="en-US" b="1" dirty="0" smtClean="0"/>
              <a:t>When that happens, suffering is often the result</a:t>
            </a:r>
          </a:p>
          <a:p>
            <a:pPr lvl="1"/>
            <a:r>
              <a:rPr lang="en-US" b="1" dirty="0" smtClean="0"/>
              <a:t>When it represents a spiritual relationship,  that is that much worse.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3-fold Message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God hates (their) sins</a:t>
            </a:r>
          </a:p>
          <a:p>
            <a:pPr lvl="1"/>
            <a:r>
              <a:rPr lang="en-US" b="1" dirty="0" smtClean="0"/>
              <a:t>Psalm 5:4 – It is the antithesis of His nature</a:t>
            </a:r>
          </a:p>
          <a:p>
            <a:pPr lvl="1"/>
            <a:r>
              <a:rPr lang="en-US" b="1" dirty="0" smtClean="0"/>
              <a:t>Isaiah 59:1-2 – Sin separates us from God</a:t>
            </a:r>
          </a:p>
          <a:p>
            <a:r>
              <a:rPr lang="en-US" b="1" dirty="0" smtClean="0"/>
              <a:t>God will punish (their) sins</a:t>
            </a:r>
          </a:p>
          <a:p>
            <a:pPr lvl="1"/>
            <a:r>
              <a:rPr lang="en-US" b="1" dirty="0" smtClean="0"/>
              <a:t>A Just/Holy God cannot overlook sins</a:t>
            </a:r>
          </a:p>
          <a:p>
            <a:pPr lvl="1"/>
            <a:r>
              <a:rPr lang="en-US" b="1" dirty="0" smtClean="0"/>
              <a:t>Romans 6:23; Ezekiel 18:20, etc.</a:t>
            </a:r>
          </a:p>
          <a:p>
            <a:r>
              <a:rPr lang="en-US" b="1" dirty="0" smtClean="0"/>
              <a:t>God still loves them</a:t>
            </a:r>
          </a:p>
          <a:p>
            <a:pPr lvl="1"/>
            <a:r>
              <a:rPr lang="en-US" b="1" dirty="0" smtClean="0"/>
              <a:t>Chap. 14:1-4</a:t>
            </a:r>
          </a:p>
          <a:p>
            <a:pPr lvl="1"/>
            <a:r>
              <a:rPr lang="en-US" b="1" dirty="0" smtClean="0"/>
              <a:t>Romans 5:6-8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Gomer/Israel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Hosea marries a prostitute</a:t>
            </a:r>
          </a:p>
          <a:p>
            <a:pPr lvl="1"/>
            <a:r>
              <a:rPr lang="en-US" b="1" dirty="0" smtClean="0"/>
              <a:t>Abraham was a sinner when God chose him</a:t>
            </a:r>
          </a:p>
          <a:p>
            <a:pPr lvl="1"/>
            <a:r>
              <a:rPr lang="en-US" b="1" dirty="0" smtClean="0"/>
              <a:t>Isaac, Jacob, etc. were all sinners</a:t>
            </a:r>
          </a:p>
          <a:p>
            <a:pPr lvl="1"/>
            <a:r>
              <a:rPr lang="en-US" b="1" dirty="0" smtClean="0"/>
              <a:t>God’s love is greater than ours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Gomer/Israel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Hosea marries a prostitute</a:t>
            </a:r>
          </a:p>
          <a:p>
            <a:pPr lvl="1"/>
            <a:r>
              <a:rPr lang="en-US" b="1" dirty="0" smtClean="0"/>
              <a:t>Abraham was a sinner when God chose him</a:t>
            </a:r>
          </a:p>
          <a:p>
            <a:pPr lvl="1"/>
            <a:r>
              <a:rPr lang="en-US" b="1" dirty="0" smtClean="0"/>
              <a:t>Isaac, Jacob, etc. were all sinners</a:t>
            </a:r>
          </a:p>
          <a:p>
            <a:pPr lvl="1"/>
            <a:r>
              <a:rPr lang="en-US" b="1" dirty="0" smtClean="0"/>
              <a:t>God’s love is greater than ours</a:t>
            </a:r>
            <a:endParaRPr lang="en-US" b="1" dirty="0" smtClean="0"/>
          </a:p>
          <a:p>
            <a:r>
              <a:rPr lang="en-US" b="1" dirty="0" smtClean="0"/>
              <a:t>3 children</a:t>
            </a:r>
          </a:p>
          <a:p>
            <a:pPr lvl="1"/>
            <a:r>
              <a:rPr lang="en-US" b="1" dirty="0" err="1" smtClean="0"/>
              <a:t>Jezreel</a:t>
            </a:r>
            <a:r>
              <a:rPr lang="en-US" b="1" dirty="0" smtClean="0"/>
              <a:t> (God scatters)</a:t>
            </a:r>
          </a:p>
          <a:p>
            <a:pPr lvl="1"/>
            <a:r>
              <a:rPr lang="en-US" b="1" dirty="0" smtClean="0"/>
              <a:t>Lo-</a:t>
            </a:r>
            <a:r>
              <a:rPr lang="en-US" b="1" dirty="0" err="1" smtClean="0"/>
              <a:t>Ruhama</a:t>
            </a:r>
            <a:r>
              <a:rPr lang="en-US" b="1" dirty="0" smtClean="0"/>
              <a:t> (not pitied)</a:t>
            </a:r>
          </a:p>
          <a:p>
            <a:pPr lvl="1"/>
            <a:r>
              <a:rPr lang="en-US" b="1" dirty="0" smtClean="0"/>
              <a:t>Lo-</a:t>
            </a:r>
            <a:r>
              <a:rPr lang="en-US" b="1" dirty="0" err="1" smtClean="0"/>
              <a:t>Ammi</a:t>
            </a:r>
            <a:r>
              <a:rPr lang="en-US" b="1" dirty="0" smtClean="0"/>
              <a:t> (not my people)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Gomer/Israel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Hosea marries a prostitute</a:t>
            </a:r>
          </a:p>
          <a:p>
            <a:pPr lvl="1"/>
            <a:r>
              <a:rPr lang="en-US" b="1" dirty="0" smtClean="0"/>
              <a:t>Abraham was a sinner when God chose him</a:t>
            </a:r>
          </a:p>
          <a:p>
            <a:pPr lvl="1"/>
            <a:r>
              <a:rPr lang="en-US" b="1" dirty="0" smtClean="0"/>
              <a:t>Isaac, Jacob, etc. were all sinners</a:t>
            </a:r>
          </a:p>
          <a:p>
            <a:pPr lvl="1"/>
            <a:r>
              <a:rPr lang="en-US" b="1" dirty="0" smtClean="0"/>
              <a:t>God’s love is greater than ours</a:t>
            </a:r>
            <a:endParaRPr lang="en-US" b="1" dirty="0" smtClean="0"/>
          </a:p>
          <a:p>
            <a:r>
              <a:rPr lang="en-US" b="1" dirty="0" smtClean="0"/>
              <a:t>3 children</a:t>
            </a:r>
          </a:p>
          <a:p>
            <a:pPr lvl="1"/>
            <a:r>
              <a:rPr lang="en-US" b="1" dirty="0" err="1" smtClean="0"/>
              <a:t>Jezreel</a:t>
            </a:r>
            <a:r>
              <a:rPr lang="en-US" b="1" dirty="0" smtClean="0"/>
              <a:t> (God scatters)</a:t>
            </a:r>
          </a:p>
          <a:p>
            <a:pPr lvl="1"/>
            <a:r>
              <a:rPr lang="en-US" b="1" dirty="0" smtClean="0"/>
              <a:t>Lo-</a:t>
            </a:r>
            <a:r>
              <a:rPr lang="en-US" b="1" dirty="0" err="1" smtClean="0"/>
              <a:t>Ruhama</a:t>
            </a:r>
            <a:r>
              <a:rPr lang="en-US" b="1" dirty="0" smtClean="0"/>
              <a:t> (not pitied)</a:t>
            </a:r>
          </a:p>
          <a:p>
            <a:pPr lvl="1"/>
            <a:r>
              <a:rPr lang="en-US" b="1" dirty="0" smtClean="0"/>
              <a:t>Lo-</a:t>
            </a:r>
            <a:r>
              <a:rPr lang="en-US" b="1" dirty="0" err="1" smtClean="0"/>
              <a:t>Ammi</a:t>
            </a:r>
            <a:r>
              <a:rPr lang="en-US" b="1" dirty="0" smtClean="0"/>
              <a:t> (not my people)</a:t>
            </a:r>
            <a:endParaRPr lang="en-US" b="1" dirty="0" smtClean="0"/>
          </a:p>
          <a:p>
            <a:r>
              <a:rPr lang="en-US" b="1" dirty="0" smtClean="0"/>
              <a:t>She remains unfaithful</a:t>
            </a:r>
          </a:p>
          <a:p>
            <a:pPr lvl="1"/>
            <a:r>
              <a:rPr lang="en-US" b="1" dirty="0" smtClean="0"/>
              <a:t>Commits adultery, runs away, enslaved, redeemed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Hosea 6:4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This is not frustration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Hosea 6:4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This is not frustration</a:t>
            </a:r>
          </a:p>
          <a:p>
            <a:pPr lvl="1"/>
            <a:r>
              <a:rPr lang="en-US" b="1" dirty="0" smtClean="0"/>
              <a:t>Many attribute this as frustration (true for us)</a:t>
            </a:r>
          </a:p>
          <a:p>
            <a:pPr lvl="1"/>
            <a:r>
              <a:rPr lang="en-US" b="1" dirty="0" smtClean="0"/>
              <a:t>God has infinite knowledge/wisdom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Hosea 6:4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This is not frustration</a:t>
            </a:r>
          </a:p>
          <a:p>
            <a:pPr lvl="1"/>
            <a:r>
              <a:rPr lang="en-US" b="1" dirty="0" smtClean="0"/>
              <a:t>Many attribute this as frustration (true for us)</a:t>
            </a:r>
          </a:p>
          <a:p>
            <a:pPr lvl="1"/>
            <a:r>
              <a:rPr lang="en-US" b="1" dirty="0" smtClean="0"/>
              <a:t>God has infinite knowledge/wisdom</a:t>
            </a:r>
          </a:p>
          <a:p>
            <a:pPr lvl="1"/>
            <a:r>
              <a:rPr lang="en-US" b="1" dirty="0" smtClean="0"/>
              <a:t>God often uses the interrogative to point </a:t>
            </a:r>
            <a:r>
              <a:rPr lang="en-US" b="1" dirty="0" err="1" smtClean="0"/>
              <a:t>htings</a:t>
            </a:r>
            <a:r>
              <a:rPr lang="en-US" b="1" dirty="0" smtClean="0"/>
              <a:t> out</a:t>
            </a:r>
          </a:p>
          <a:p>
            <a:pPr lvl="2"/>
            <a:r>
              <a:rPr lang="en-US" b="1" dirty="0" smtClean="0"/>
              <a:t>Genesis 3:9, 11, 13 – Adam &amp; Eve</a:t>
            </a:r>
          </a:p>
          <a:p>
            <a:pPr lvl="2"/>
            <a:r>
              <a:rPr lang="en-US" b="1" dirty="0" smtClean="0"/>
              <a:t>Genesis 4:6, 9 - Cain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Hosea 6:4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This is not frustration</a:t>
            </a:r>
          </a:p>
          <a:p>
            <a:pPr lvl="1"/>
            <a:r>
              <a:rPr lang="en-US" b="1" dirty="0" smtClean="0"/>
              <a:t>Many attribute this as frustration (true for us)</a:t>
            </a:r>
          </a:p>
          <a:p>
            <a:pPr lvl="1"/>
            <a:r>
              <a:rPr lang="en-US" b="1" dirty="0" smtClean="0"/>
              <a:t>God has infinite knowledge/wisdom</a:t>
            </a:r>
          </a:p>
          <a:p>
            <a:pPr lvl="1"/>
            <a:r>
              <a:rPr lang="en-US" b="1" dirty="0" smtClean="0"/>
              <a:t>God often uses the interrogative to point </a:t>
            </a:r>
            <a:r>
              <a:rPr lang="en-US" b="1" dirty="0" err="1" smtClean="0"/>
              <a:t>htings</a:t>
            </a:r>
            <a:r>
              <a:rPr lang="en-US" b="1" dirty="0" smtClean="0"/>
              <a:t> out</a:t>
            </a:r>
          </a:p>
          <a:p>
            <a:pPr lvl="2"/>
            <a:r>
              <a:rPr lang="en-US" b="1" dirty="0" smtClean="0"/>
              <a:t>Genesis 3:9, 11, 13 – Adam &amp; Eve</a:t>
            </a:r>
          </a:p>
          <a:p>
            <a:pPr lvl="2"/>
            <a:r>
              <a:rPr lang="en-US" b="1" dirty="0" smtClean="0"/>
              <a:t>Genesis 4:6, 9 - Cain</a:t>
            </a:r>
            <a:endParaRPr lang="en-US" b="1" dirty="0" smtClean="0"/>
          </a:p>
          <a:p>
            <a:r>
              <a:rPr lang="en-US" b="1" dirty="0" smtClean="0"/>
              <a:t>Implications</a:t>
            </a:r>
          </a:p>
          <a:p>
            <a:pPr lvl="1"/>
            <a:r>
              <a:rPr lang="en-US" b="1" dirty="0" smtClean="0"/>
              <a:t>Previous methods have been used – not sufficed</a:t>
            </a:r>
          </a:p>
          <a:p>
            <a:pPr lvl="1"/>
            <a:r>
              <a:rPr lang="en-US" b="1" dirty="0" smtClean="0"/>
              <a:t>Drastic measures will follow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Hosea 6:4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God is sad</a:t>
            </a:r>
          </a:p>
          <a:p>
            <a:pPr lvl="1"/>
            <a:r>
              <a:rPr lang="en-US" b="1" dirty="0" smtClean="0"/>
              <a:t>Compare Matthew 37-39 – Jesus/Jerusalem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Hosea 6:4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God is sad</a:t>
            </a:r>
          </a:p>
          <a:p>
            <a:pPr lvl="1"/>
            <a:r>
              <a:rPr lang="en-US" b="1" dirty="0" smtClean="0"/>
              <a:t>Compare Matthew 37-39 – Jesus/Jerusalem</a:t>
            </a:r>
          </a:p>
          <a:p>
            <a:pPr lvl="1"/>
            <a:r>
              <a:rPr lang="en-US" b="1" dirty="0" smtClean="0"/>
              <a:t>Our continued sins offend/sadden God</a:t>
            </a:r>
          </a:p>
          <a:p>
            <a:pPr lvl="2"/>
            <a:r>
              <a:rPr lang="en-US" b="1" dirty="0" smtClean="0"/>
              <a:t>6:4 – morning cloud</a:t>
            </a:r>
          </a:p>
          <a:p>
            <a:pPr lvl="2"/>
            <a:r>
              <a:rPr lang="en-US" b="1" dirty="0" smtClean="0"/>
              <a:t>7:8 – cake not turned</a:t>
            </a:r>
          </a:p>
          <a:p>
            <a:pPr lvl="2"/>
            <a:r>
              <a:rPr lang="en-US" b="1" dirty="0" smtClean="0"/>
              <a:t>7:11-12 – silly dove</a:t>
            </a:r>
          </a:p>
          <a:p>
            <a:pPr lvl="2"/>
            <a:r>
              <a:rPr lang="en-US" b="1" dirty="0" smtClean="0"/>
              <a:t>8:7 – sow the wind…</a:t>
            </a:r>
          </a:p>
          <a:p>
            <a:pPr lvl="2"/>
            <a:r>
              <a:rPr lang="en-US" b="1" dirty="0" smtClean="0"/>
              <a:t>10:11 – taught heifer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account of Hosea’s marriage is a parable of a love story gone wrong.</a:t>
            </a:r>
          </a:p>
          <a:p>
            <a:pPr lvl="1"/>
            <a:r>
              <a:rPr lang="en-US" b="1" dirty="0" smtClean="0"/>
              <a:t>When that happens, suffering is often the result</a:t>
            </a:r>
          </a:p>
          <a:p>
            <a:pPr lvl="1"/>
            <a:r>
              <a:rPr lang="en-US" b="1" dirty="0" smtClean="0"/>
              <a:t>When it represents a spiritual relationship,  that is that much worse.</a:t>
            </a:r>
            <a:endParaRPr lang="en-US" b="1" dirty="0" smtClean="0"/>
          </a:p>
          <a:p>
            <a:r>
              <a:rPr lang="en-US" b="1" dirty="0" smtClean="0"/>
              <a:t>It’s been said that God speaks as directly as we are </a:t>
            </a:r>
            <a:r>
              <a:rPr lang="en-US" b="1" u="sng" dirty="0" smtClean="0"/>
              <a:t>prepared</a:t>
            </a:r>
            <a:r>
              <a:rPr lang="en-US" b="1" dirty="0" smtClean="0"/>
              <a:t> to hear</a:t>
            </a:r>
          </a:p>
          <a:p>
            <a:pPr lvl="1"/>
            <a:r>
              <a:rPr lang="en-US" b="1" dirty="0" smtClean="0"/>
              <a:t>Moses – “face to face” (Exodus 33:11)</a:t>
            </a:r>
          </a:p>
          <a:p>
            <a:pPr lvl="1"/>
            <a:r>
              <a:rPr lang="en-US" b="1" dirty="0" smtClean="0"/>
              <a:t>David, (a prophet) in sin, w/a parable (2 Sam 12)</a:t>
            </a:r>
          </a:p>
          <a:p>
            <a:pPr lvl="1"/>
            <a:r>
              <a:rPr lang="en-US" b="1" dirty="0" smtClean="0"/>
              <a:t>Jesus, to leaders-direct; to common folk-parables</a:t>
            </a:r>
            <a:endParaRPr lang="en-US" b="1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Hosea 6:4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God is sad</a:t>
            </a:r>
          </a:p>
          <a:p>
            <a:pPr lvl="1"/>
            <a:r>
              <a:rPr lang="en-US" b="1" dirty="0" smtClean="0"/>
              <a:t>Compare Matthew 37-39 – Jesus/Jerusalem</a:t>
            </a:r>
          </a:p>
          <a:p>
            <a:pPr lvl="1"/>
            <a:r>
              <a:rPr lang="en-US" b="1" dirty="0" smtClean="0"/>
              <a:t>Our continued sins offend/sadden God</a:t>
            </a:r>
          </a:p>
          <a:p>
            <a:pPr lvl="2"/>
            <a:r>
              <a:rPr lang="en-US" b="1" dirty="0" smtClean="0"/>
              <a:t>6:4 – morning cloud</a:t>
            </a:r>
          </a:p>
          <a:p>
            <a:pPr lvl="2"/>
            <a:r>
              <a:rPr lang="en-US" b="1" dirty="0" smtClean="0"/>
              <a:t>7:8 – cake not turned</a:t>
            </a:r>
          </a:p>
          <a:p>
            <a:pPr lvl="2"/>
            <a:r>
              <a:rPr lang="en-US" b="1" dirty="0" smtClean="0"/>
              <a:t>7:11-12 – silly dove</a:t>
            </a:r>
          </a:p>
          <a:p>
            <a:pPr lvl="2"/>
            <a:r>
              <a:rPr lang="en-US" b="1" dirty="0" smtClean="0"/>
              <a:t>8:7 – sow the wind…</a:t>
            </a:r>
          </a:p>
          <a:p>
            <a:pPr lvl="2"/>
            <a:r>
              <a:rPr lang="en-US" b="1" dirty="0" smtClean="0"/>
              <a:t>10:11 – taught heifer</a:t>
            </a:r>
            <a:endParaRPr lang="en-US" b="1" dirty="0" smtClean="0"/>
          </a:p>
          <a:p>
            <a:pPr lvl="1"/>
            <a:r>
              <a:rPr lang="en-US" b="1" dirty="0" smtClean="0"/>
              <a:t>Ephraim </a:t>
            </a:r>
          </a:p>
          <a:p>
            <a:pPr lvl="2"/>
            <a:r>
              <a:rPr lang="en-US" b="1" dirty="0" smtClean="0"/>
              <a:t>4:17 </a:t>
            </a:r>
            <a:r>
              <a:rPr lang="en-US" b="1" dirty="0" smtClean="0"/>
              <a:t>– </a:t>
            </a:r>
            <a:r>
              <a:rPr lang="en-US" b="1" dirty="0" smtClean="0"/>
              <a:t>is joined to his idols-leave him alone</a:t>
            </a:r>
            <a:endParaRPr lang="en-US" b="1" dirty="0" smtClean="0"/>
          </a:p>
          <a:p>
            <a:pPr lvl="2"/>
            <a:r>
              <a:rPr lang="en-US" b="1" dirty="0" smtClean="0"/>
              <a:t>12:1 – feeds on wind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Sadly, Israel did not return to God</a:t>
            </a:r>
          </a:p>
          <a:p>
            <a:pPr lvl="1"/>
            <a:r>
              <a:rPr lang="en-US" b="1" dirty="0" smtClean="0"/>
              <a:t>They pretended to (Hosea 3:1, etc.)</a:t>
            </a:r>
          </a:p>
          <a:p>
            <a:pPr lvl="1"/>
            <a:r>
              <a:rPr lang="en-US" b="1" dirty="0" smtClean="0"/>
              <a:t>They suffered the consequences</a:t>
            </a:r>
          </a:p>
          <a:p>
            <a:r>
              <a:rPr lang="en-US" b="1" dirty="0" smtClean="0"/>
              <a:t>It would be centuries later that God would take on human form and redeem us from our self-imposed slavery to the devil</a:t>
            </a:r>
          </a:p>
          <a:p>
            <a:pPr lvl="1"/>
            <a:r>
              <a:rPr lang="en-US" b="1" dirty="0" smtClean="0"/>
              <a:t>Once again, the price was great</a:t>
            </a:r>
          </a:p>
          <a:p>
            <a:pPr lvl="1"/>
            <a:r>
              <a:rPr lang="en-US" b="1" dirty="0" smtClean="0"/>
              <a:t>Once again, the offer was/is free</a:t>
            </a:r>
            <a:endParaRPr lang="en-US" b="1" dirty="0" smtClean="0"/>
          </a:p>
          <a:p>
            <a:r>
              <a:rPr lang="en-US" b="1" dirty="0" smtClean="0"/>
              <a:t>What will your answer be?</a:t>
            </a:r>
            <a:endParaRPr lang="en-US" b="1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Love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Hosea’s “life parable” can be divided into three categories</a:t>
            </a:r>
          </a:p>
          <a:p>
            <a:endParaRPr lang="en-US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Love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Hosea’s “life parable” can be divided into three categories</a:t>
            </a:r>
          </a:p>
          <a:p>
            <a:pPr lvl="1"/>
            <a:r>
              <a:rPr lang="en-US" b="1" dirty="0" smtClean="0"/>
              <a:t>Revealed love</a:t>
            </a:r>
          </a:p>
          <a:p>
            <a:pPr lvl="2"/>
            <a:r>
              <a:rPr lang="en-US" b="1" dirty="0" smtClean="0"/>
              <a:t>Patriarchs, then the nation of Israel</a:t>
            </a:r>
          </a:p>
          <a:p>
            <a:pPr lvl="2"/>
            <a:r>
              <a:rPr lang="en-US" b="1" dirty="0" smtClean="0"/>
              <a:t>He loved them, they failed time after time</a:t>
            </a:r>
          </a:p>
          <a:p>
            <a:pPr lvl="2"/>
            <a:endParaRPr lang="en-US" b="1" dirty="0" smtClean="0"/>
          </a:p>
          <a:p>
            <a:endParaRPr lang="en-US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Love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Hosea’s “life parable” can be divided into three categories</a:t>
            </a:r>
          </a:p>
          <a:p>
            <a:pPr lvl="1"/>
            <a:r>
              <a:rPr lang="en-US" b="1" dirty="0" smtClean="0"/>
              <a:t>Revealed love</a:t>
            </a:r>
          </a:p>
          <a:p>
            <a:pPr lvl="2"/>
            <a:r>
              <a:rPr lang="en-US" b="1" dirty="0" smtClean="0"/>
              <a:t>Patriarchs, then the nation of Israel</a:t>
            </a:r>
          </a:p>
          <a:p>
            <a:pPr lvl="2"/>
            <a:r>
              <a:rPr lang="en-US" b="1" dirty="0" smtClean="0"/>
              <a:t>He loved them, they failed time after time</a:t>
            </a:r>
          </a:p>
          <a:p>
            <a:pPr lvl="1"/>
            <a:r>
              <a:rPr lang="en-US" b="1" dirty="0" smtClean="0"/>
              <a:t>Rejected love</a:t>
            </a:r>
          </a:p>
          <a:p>
            <a:pPr lvl="2"/>
            <a:r>
              <a:rPr lang="en-US" b="1" dirty="0" smtClean="0"/>
              <a:t>Like Gomer, they committed (spiritual) adultery</a:t>
            </a:r>
          </a:p>
          <a:p>
            <a:pPr lvl="2"/>
            <a:r>
              <a:rPr lang="en-US" b="1" dirty="0" smtClean="0"/>
              <a:t>Compare James 4:4</a:t>
            </a:r>
          </a:p>
          <a:p>
            <a:pPr lvl="2"/>
            <a:endParaRPr lang="en-US" b="1" dirty="0" smtClean="0"/>
          </a:p>
          <a:p>
            <a:endParaRPr lang="en-US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Love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Hosea’s “life parable” can be divided into three categories</a:t>
            </a:r>
          </a:p>
          <a:p>
            <a:pPr lvl="1"/>
            <a:r>
              <a:rPr lang="en-US" b="1" dirty="0" smtClean="0"/>
              <a:t>Revealed love</a:t>
            </a:r>
          </a:p>
          <a:p>
            <a:pPr lvl="2"/>
            <a:r>
              <a:rPr lang="en-US" b="1" dirty="0" smtClean="0"/>
              <a:t>Patriarchs, then the nation of Israel</a:t>
            </a:r>
          </a:p>
          <a:p>
            <a:pPr lvl="2"/>
            <a:r>
              <a:rPr lang="en-US" b="1" dirty="0" smtClean="0"/>
              <a:t>He loved them, they failed time after time</a:t>
            </a:r>
          </a:p>
          <a:p>
            <a:pPr lvl="1"/>
            <a:r>
              <a:rPr lang="en-US" b="1" dirty="0" smtClean="0"/>
              <a:t>Rejected love</a:t>
            </a:r>
          </a:p>
          <a:p>
            <a:pPr lvl="2"/>
            <a:r>
              <a:rPr lang="en-US" b="1" dirty="0" smtClean="0"/>
              <a:t>Like Gomer, they committed (spiritual) adultery</a:t>
            </a:r>
          </a:p>
          <a:p>
            <a:pPr lvl="2"/>
            <a:r>
              <a:rPr lang="en-US" b="1" dirty="0" smtClean="0"/>
              <a:t>Compare James 4:4</a:t>
            </a:r>
          </a:p>
          <a:p>
            <a:pPr lvl="1"/>
            <a:r>
              <a:rPr lang="en-US" b="1" dirty="0" smtClean="0"/>
              <a:t>Restored love</a:t>
            </a:r>
            <a:endParaRPr lang="en-US" b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Love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Hosea’s “life parable” can be divided into three categories</a:t>
            </a:r>
          </a:p>
          <a:p>
            <a:pPr lvl="1"/>
            <a:r>
              <a:rPr lang="en-US" b="1" dirty="0" smtClean="0"/>
              <a:t>Revealed love</a:t>
            </a:r>
          </a:p>
          <a:p>
            <a:pPr lvl="2"/>
            <a:r>
              <a:rPr lang="en-US" b="1" dirty="0" smtClean="0"/>
              <a:t>Patriarchs, then the nation of Israel</a:t>
            </a:r>
          </a:p>
          <a:p>
            <a:pPr lvl="2"/>
            <a:r>
              <a:rPr lang="en-US" b="1" dirty="0" smtClean="0"/>
              <a:t>He loved them, they failed time after time</a:t>
            </a:r>
          </a:p>
          <a:p>
            <a:pPr lvl="1"/>
            <a:r>
              <a:rPr lang="en-US" b="1" dirty="0" smtClean="0"/>
              <a:t>Rejected love</a:t>
            </a:r>
          </a:p>
          <a:p>
            <a:pPr lvl="2"/>
            <a:r>
              <a:rPr lang="en-US" b="1" dirty="0" smtClean="0"/>
              <a:t>Like Gomer, they committed (spiritual) adultery</a:t>
            </a:r>
          </a:p>
          <a:p>
            <a:pPr lvl="2"/>
            <a:r>
              <a:rPr lang="en-US" b="1" dirty="0" smtClean="0"/>
              <a:t>Compare James 4:4</a:t>
            </a:r>
          </a:p>
          <a:p>
            <a:pPr lvl="1"/>
            <a:r>
              <a:rPr lang="en-US" b="1" strike="sngStrike" dirty="0" smtClean="0"/>
              <a:t>Restored love</a:t>
            </a:r>
            <a:r>
              <a:rPr lang="en-US" b="1" dirty="0" smtClean="0"/>
              <a:t> </a:t>
            </a:r>
            <a:r>
              <a:rPr lang="en-US" b="1" dirty="0" err="1" smtClean="0"/>
              <a:t>Love</a:t>
            </a:r>
            <a:r>
              <a:rPr lang="en-US" b="1" dirty="0" smtClean="0"/>
              <a:t> </a:t>
            </a:r>
            <a:r>
              <a:rPr lang="en-US" b="1" u="sng" dirty="0" smtClean="0"/>
              <a:t>UNREQUITED</a:t>
            </a:r>
            <a:endParaRPr lang="en-US" b="1" u="sng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Love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Hosea’s “life parable” can be divided into three categories</a:t>
            </a:r>
          </a:p>
          <a:p>
            <a:pPr lvl="1"/>
            <a:r>
              <a:rPr lang="en-US" b="1" dirty="0" smtClean="0"/>
              <a:t>Revealed love</a:t>
            </a:r>
          </a:p>
          <a:p>
            <a:pPr lvl="2"/>
            <a:r>
              <a:rPr lang="en-US" b="1" dirty="0" smtClean="0"/>
              <a:t>Patriarchs, then the nation of Israel</a:t>
            </a:r>
          </a:p>
          <a:p>
            <a:pPr lvl="2"/>
            <a:r>
              <a:rPr lang="en-US" b="1" dirty="0" smtClean="0"/>
              <a:t>He loved them, they failed time after time</a:t>
            </a:r>
          </a:p>
          <a:p>
            <a:pPr lvl="1"/>
            <a:r>
              <a:rPr lang="en-US" b="1" dirty="0" smtClean="0"/>
              <a:t>Rejected love</a:t>
            </a:r>
          </a:p>
          <a:p>
            <a:pPr lvl="2"/>
            <a:r>
              <a:rPr lang="en-US" b="1" dirty="0" smtClean="0"/>
              <a:t>Like Gomer, they committed (spiritual) adultery</a:t>
            </a:r>
          </a:p>
          <a:p>
            <a:pPr lvl="2"/>
            <a:r>
              <a:rPr lang="en-US" b="1" dirty="0" smtClean="0"/>
              <a:t>Compare James 4:4</a:t>
            </a:r>
          </a:p>
          <a:p>
            <a:pPr lvl="1"/>
            <a:r>
              <a:rPr lang="en-US" b="1" dirty="0" smtClean="0"/>
              <a:t>Love unrequited (this is where it goes wrong)</a:t>
            </a:r>
          </a:p>
          <a:p>
            <a:pPr lvl="2"/>
            <a:r>
              <a:rPr lang="en-US" b="1" dirty="0" smtClean="0"/>
              <a:t>They pretended, but never really returned</a:t>
            </a:r>
            <a:endParaRPr lang="en-US" b="1" dirty="0" smtClean="0"/>
          </a:p>
          <a:p>
            <a:pPr lvl="2"/>
            <a:r>
              <a:rPr lang="en-US" b="1" dirty="0" smtClean="0"/>
              <a:t>God had to “divorce” them (Jeremiah 3:8; Rev. 21, 22)</a:t>
            </a:r>
            <a:endParaRPr lang="en-US" b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774</TotalTime>
  <Words>1329</Words>
  <Application>Microsoft Office PowerPoint</Application>
  <PresentationFormat>On-screen Show (4:3)</PresentationFormat>
  <Paragraphs>231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“What Shall I Do With You?”</vt:lpstr>
      <vt:lpstr>INTRODUCTION</vt:lpstr>
      <vt:lpstr>INTRODUCTION</vt:lpstr>
      <vt:lpstr>Love</vt:lpstr>
      <vt:lpstr>Love</vt:lpstr>
      <vt:lpstr>Love</vt:lpstr>
      <vt:lpstr>Love</vt:lpstr>
      <vt:lpstr>Love</vt:lpstr>
      <vt:lpstr>Love</vt:lpstr>
      <vt:lpstr>A Brief History</vt:lpstr>
      <vt:lpstr>A Brief History</vt:lpstr>
      <vt:lpstr>A Brief History</vt:lpstr>
      <vt:lpstr>A Brief History</vt:lpstr>
      <vt:lpstr>A Brief History</vt:lpstr>
      <vt:lpstr>A Brief History</vt:lpstr>
      <vt:lpstr>A Brief History</vt:lpstr>
      <vt:lpstr>A Brief History</vt:lpstr>
      <vt:lpstr>The 3-fold Message</vt:lpstr>
      <vt:lpstr>The 3-fold Message</vt:lpstr>
      <vt:lpstr>The 3-fold Message</vt:lpstr>
      <vt:lpstr>Gomer/Israel</vt:lpstr>
      <vt:lpstr>Gomer/Israel</vt:lpstr>
      <vt:lpstr>Gomer/Israel</vt:lpstr>
      <vt:lpstr>Hosea 6:4</vt:lpstr>
      <vt:lpstr>Hosea 6:4</vt:lpstr>
      <vt:lpstr>Hosea 6:4</vt:lpstr>
      <vt:lpstr>Hosea 6:4</vt:lpstr>
      <vt:lpstr>Hosea 6:4</vt:lpstr>
      <vt:lpstr>Hosea 6:4</vt:lpstr>
      <vt:lpstr>Hosea 6:4</vt:lpstr>
      <vt:lpstr>CONCLUSION</vt:lpstr>
      <vt:lpstr>Are YOU a Christian?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You Read…?</dc:title>
  <dc:creator>Pili</dc:creator>
  <cp:lastModifiedBy>Pili</cp:lastModifiedBy>
  <cp:revision>41</cp:revision>
  <dcterms:created xsi:type="dcterms:W3CDTF">2015-05-30T17:53:26Z</dcterms:created>
  <dcterms:modified xsi:type="dcterms:W3CDTF">2016-05-22T14:26:01Z</dcterms:modified>
</cp:coreProperties>
</file>