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7" r:id="rId5"/>
    <p:sldId id="266" r:id="rId6"/>
    <p:sldId id="265" r:id="rId7"/>
    <p:sldId id="271" r:id="rId8"/>
    <p:sldId id="270" r:id="rId9"/>
    <p:sldId id="269" r:id="rId10"/>
    <p:sldId id="264" r:id="rId11"/>
    <p:sldId id="273" r:id="rId12"/>
    <p:sldId id="272" r:id="rId13"/>
    <p:sldId id="258" r:id="rId14"/>
    <p:sldId id="275" r:id="rId15"/>
    <p:sldId id="274" r:id="rId16"/>
    <p:sldId id="259" r:id="rId17"/>
    <p:sldId id="278" r:id="rId18"/>
    <p:sldId id="277" r:id="rId19"/>
    <p:sldId id="276" r:id="rId20"/>
    <p:sldId id="263" r:id="rId21"/>
    <p:sldId id="281" r:id="rId22"/>
    <p:sldId id="280" r:id="rId23"/>
    <p:sldId id="279" r:id="rId24"/>
    <p:sldId id="261" r:id="rId25"/>
    <p:sldId id="283" r:id="rId26"/>
    <p:sldId id="282" r:id="rId27"/>
    <p:sldId id="260" r:id="rId28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0000F-B006-4B40-84AC-EFE742301C8B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2BA1-4A2A-465F-A0C9-3765E03D1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achi 1,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00600" cy="6833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0"/>
            <a:ext cx="4495800" cy="31242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Tired of Doing Good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352800"/>
            <a:ext cx="44196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Malachi 1:6-14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Related, Interdependent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Note: These are often associated, </a:t>
            </a:r>
            <a:r>
              <a:rPr lang="en-US" b="1" dirty="0" smtClean="0"/>
              <a:t>interwoven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Related, Interdependent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Note: These are often associated, interwoven</a:t>
            </a:r>
          </a:p>
          <a:p>
            <a:r>
              <a:rPr lang="en-US" b="1" dirty="0" smtClean="0"/>
              <a:t>One leads to another, to another, back to the first, and a downward spiral occurs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Related, Interdependent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Note: These are often associated, interwoven</a:t>
            </a:r>
          </a:p>
          <a:p>
            <a:r>
              <a:rPr lang="en-US" b="1" dirty="0" smtClean="0"/>
              <a:t>One leads to another, to another, back to the first, and a downward spiral occurs</a:t>
            </a:r>
          </a:p>
          <a:p>
            <a:r>
              <a:rPr lang="en-US" b="1" dirty="0" smtClean="0"/>
              <a:t>As so often happens, it was an internal problem with outward signs</a:t>
            </a:r>
          </a:p>
          <a:p>
            <a:pPr lvl="1"/>
            <a:r>
              <a:rPr lang="en-US" b="1" dirty="0" smtClean="0"/>
              <a:t>Proverbs 4:23 – guard it…</a:t>
            </a:r>
          </a:p>
          <a:p>
            <a:pPr lvl="1"/>
            <a:r>
              <a:rPr lang="en-US" b="1" dirty="0" smtClean="0"/>
              <a:t>Luke 6:45 – applies to good/evil</a:t>
            </a:r>
          </a:p>
          <a:p>
            <a:pPr lvl="1"/>
            <a:r>
              <a:rPr lang="en-US" b="1" dirty="0" smtClean="0"/>
              <a:t>Matthew 5:8 – the pure in heart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Memory (forgetfulness)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love – </a:t>
            </a:r>
            <a:r>
              <a:rPr lang="en-US" b="1" dirty="0" smtClean="0"/>
              <a:t>Ephesians – Revelation 2:4</a:t>
            </a:r>
            <a:endParaRPr lang="en-US" b="1" dirty="0" smtClean="0"/>
          </a:p>
          <a:p>
            <a:pPr lvl="1"/>
            <a:r>
              <a:rPr lang="en-US" b="1" dirty="0" smtClean="0"/>
              <a:t>Sins </a:t>
            </a:r>
            <a:r>
              <a:rPr lang="en-US" b="1" dirty="0" smtClean="0"/>
              <a:t>forgiven (2 Peter 1:9)</a:t>
            </a:r>
            <a:endParaRPr lang="en-US" b="1" dirty="0" smtClean="0"/>
          </a:p>
          <a:p>
            <a:pPr lvl="1"/>
            <a:r>
              <a:rPr lang="en-US" b="1" dirty="0" smtClean="0"/>
              <a:t>Hebrews </a:t>
            </a:r>
            <a:r>
              <a:rPr lang="en-US" b="1" dirty="0" smtClean="0"/>
              <a:t>2:1 – Cause to drift away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Memory (forgetfulness)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love – </a:t>
            </a:r>
            <a:r>
              <a:rPr lang="en-US" b="1" dirty="0" smtClean="0"/>
              <a:t>Ephesians – Revelation 2:4</a:t>
            </a:r>
            <a:endParaRPr lang="en-US" b="1" dirty="0" smtClean="0"/>
          </a:p>
          <a:p>
            <a:pPr lvl="1"/>
            <a:r>
              <a:rPr lang="en-US" b="1" dirty="0" smtClean="0"/>
              <a:t>Sins </a:t>
            </a:r>
            <a:r>
              <a:rPr lang="en-US" b="1" dirty="0" smtClean="0"/>
              <a:t>forgiven (2 Peter 1:9)</a:t>
            </a:r>
            <a:endParaRPr lang="en-US" b="1" dirty="0" smtClean="0"/>
          </a:p>
          <a:p>
            <a:pPr lvl="1"/>
            <a:r>
              <a:rPr lang="en-US" b="1" dirty="0" smtClean="0"/>
              <a:t>Hebrews </a:t>
            </a:r>
            <a:r>
              <a:rPr lang="en-US" b="1" dirty="0" smtClean="0"/>
              <a:t>2:1 – Cause to drift away</a:t>
            </a:r>
            <a:endParaRPr lang="en-US" b="1" dirty="0" smtClean="0"/>
          </a:p>
          <a:p>
            <a:r>
              <a:rPr lang="en-US" b="1" dirty="0" smtClean="0"/>
              <a:t>Pride</a:t>
            </a:r>
          </a:p>
          <a:p>
            <a:pPr lvl="1"/>
            <a:r>
              <a:rPr lang="en-US" b="1" dirty="0" smtClean="0"/>
              <a:t>Peter/Unforgiving Debtor </a:t>
            </a:r>
            <a:r>
              <a:rPr lang="en-US" sz="2600" b="1" dirty="0" smtClean="0"/>
              <a:t>(Matt 18:21-35; Jas 2:13)</a:t>
            </a:r>
            <a:endParaRPr lang="en-US" sz="2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Memory (forgetfulness)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love – </a:t>
            </a:r>
            <a:r>
              <a:rPr lang="en-US" b="1" dirty="0" smtClean="0"/>
              <a:t>Ephesians – Revelation 2:4</a:t>
            </a:r>
            <a:endParaRPr lang="en-US" b="1" dirty="0" smtClean="0"/>
          </a:p>
          <a:p>
            <a:pPr lvl="1"/>
            <a:r>
              <a:rPr lang="en-US" b="1" dirty="0" smtClean="0"/>
              <a:t>Sins </a:t>
            </a:r>
            <a:r>
              <a:rPr lang="en-US" b="1" dirty="0" smtClean="0"/>
              <a:t>forgiven (2 Peter 1:9)</a:t>
            </a:r>
            <a:endParaRPr lang="en-US" b="1" dirty="0" smtClean="0"/>
          </a:p>
          <a:p>
            <a:pPr lvl="1"/>
            <a:r>
              <a:rPr lang="en-US" b="1" dirty="0" smtClean="0"/>
              <a:t>Hebrews </a:t>
            </a:r>
            <a:r>
              <a:rPr lang="en-US" b="1" dirty="0" smtClean="0"/>
              <a:t>2:1 – Cause to drift away</a:t>
            </a:r>
            <a:endParaRPr lang="en-US" b="1" dirty="0" smtClean="0"/>
          </a:p>
          <a:p>
            <a:r>
              <a:rPr lang="en-US" b="1" dirty="0" smtClean="0"/>
              <a:t>Pride</a:t>
            </a:r>
          </a:p>
          <a:p>
            <a:pPr lvl="1"/>
            <a:r>
              <a:rPr lang="en-US" b="1" dirty="0" smtClean="0"/>
              <a:t>Peter/Unforgiving Debtor </a:t>
            </a:r>
            <a:r>
              <a:rPr lang="en-US" sz="2600" b="1" dirty="0" smtClean="0"/>
              <a:t>(Matt 18:21-35; Jas 2:13)</a:t>
            </a:r>
            <a:endParaRPr lang="en-US" sz="2600" b="1" dirty="0"/>
          </a:p>
          <a:p>
            <a:r>
              <a:rPr lang="en-US" b="1" dirty="0" smtClean="0"/>
              <a:t>Evil mind</a:t>
            </a:r>
          </a:p>
          <a:p>
            <a:pPr lvl="1"/>
            <a:r>
              <a:rPr lang="en-US" b="1" dirty="0" smtClean="0"/>
              <a:t>Hebrews </a:t>
            </a:r>
            <a:r>
              <a:rPr lang="en-US" b="1" dirty="0" smtClean="0"/>
              <a:t>3:12 – Evil </a:t>
            </a:r>
            <a:r>
              <a:rPr lang="en-US" b="1" dirty="0" smtClean="0"/>
              <a:t>mind </a:t>
            </a:r>
            <a:r>
              <a:rPr lang="en-US" b="1" dirty="0" smtClean="0"/>
              <a:t>of unbelief</a:t>
            </a:r>
            <a:endParaRPr lang="en-US" b="1" dirty="0" smtClean="0"/>
          </a:p>
          <a:p>
            <a:pPr lvl="1"/>
            <a:r>
              <a:rPr lang="en-US" b="1" dirty="0" smtClean="0"/>
              <a:t>1 Timothy 4:1-2 – Seared conscience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</a:t>
            </a:r>
            <a:r>
              <a:rPr lang="en-US" b="1" dirty="0" smtClean="0"/>
              <a:t>– Rev</a:t>
            </a:r>
            <a:r>
              <a:rPr lang="en-US" b="1" dirty="0" smtClean="0"/>
              <a:t>. </a:t>
            </a:r>
            <a:r>
              <a:rPr lang="en-US" b="1" dirty="0" smtClean="0"/>
              <a:t>2:5</a:t>
            </a:r>
            <a:endParaRPr lang="en-US" b="1" dirty="0" smtClean="0"/>
          </a:p>
          <a:p>
            <a:pPr lvl="1"/>
            <a:r>
              <a:rPr lang="en-US" b="1" dirty="0" smtClean="0"/>
              <a:t>R</a:t>
            </a:r>
            <a:r>
              <a:rPr lang="en-US" b="1" dirty="0" smtClean="0"/>
              <a:t>emember, repent</a:t>
            </a:r>
            <a:r>
              <a:rPr lang="en-US" b="1" dirty="0" smtClean="0"/>
              <a:t>, </a:t>
            </a:r>
            <a:r>
              <a:rPr lang="en-US" b="1" dirty="0" smtClean="0"/>
              <a:t>return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</a:t>
            </a:r>
            <a:r>
              <a:rPr lang="en-US" b="1" dirty="0" smtClean="0"/>
              <a:t>– Rev</a:t>
            </a:r>
            <a:r>
              <a:rPr lang="en-US" b="1" dirty="0" smtClean="0"/>
              <a:t>. </a:t>
            </a:r>
            <a:r>
              <a:rPr lang="en-US" b="1" dirty="0" smtClean="0"/>
              <a:t>2:5</a:t>
            </a:r>
            <a:endParaRPr lang="en-US" b="1" dirty="0" smtClean="0"/>
          </a:p>
          <a:p>
            <a:pPr lvl="1"/>
            <a:r>
              <a:rPr lang="en-US" b="1" dirty="0" smtClean="0"/>
              <a:t>R</a:t>
            </a:r>
            <a:r>
              <a:rPr lang="en-US" b="1" dirty="0" smtClean="0"/>
              <a:t>emember, repent</a:t>
            </a:r>
            <a:r>
              <a:rPr lang="en-US" b="1" dirty="0" smtClean="0"/>
              <a:t>, return</a:t>
            </a:r>
          </a:p>
          <a:p>
            <a:r>
              <a:rPr lang="en-US" b="1" dirty="0" smtClean="0"/>
              <a:t>Consider… - “</a:t>
            </a:r>
            <a:r>
              <a:rPr lang="en-US" b="1" dirty="0" smtClean="0"/>
              <a:t>to think about (something or someone) carefully especially in order to make a choice or decision” (set your mind)      44 times in NT in NASB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</a:t>
            </a:r>
            <a:r>
              <a:rPr lang="en-US" b="1" dirty="0" smtClean="0"/>
              <a:t>– Rev</a:t>
            </a:r>
            <a:r>
              <a:rPr lang="en-US" b="1" dirty="0" smtClean="0"/>
              <a:t>. </a:t>
            </a:r>
            <a:r>
              <a:rPr lang="en-US" b="1" dirty="0" smtClean="0"/>
              <a:t>2:5</a:t>
            </a:r>
            <a:endParaRPr lang="en-US" b="1" dirty="0" smtClean="0"/>
          </a:p>
          <a:p>
            <a:pPr lvl="1"/>
            <a:r>
              <a:rPr lang="en-US" b="1" dirty="0" smtClean="0"/>
              <a:t>R</a:t>
            </a:r>
            <a:r>
              <a:rPr lang="en-US" b="1" dirty="0" smtClean="0"/>
              <a:t>emember, repent</a:t>
            </a:r>
            <a:r>
              <a:rPr lang="en-US" b="1" dirty="0" smtClean="0"/>
              <a:t>, return</a:t>
            </a:r>
          </a:p>
          <a:p>
            <a:r>
              <a:rPr lang="en-US" b="1" dirty="0" smtClean="0"/>
              <a:t>Consider… - “</a:t>
            </a:r>
            <a:r>
              <a:rPr lang="en-US" b="1" dirty="0" smtClean="0"/>
              <a:t>to think about (something or someone) carefully especially in order to make a choice or decision” (set your mind)      44 times in NT in NASB</a:t>
            </a:r>
            <a:endParaRPr lang="en-US" b="1" dirty="0" smtClean="0"/>
          </a:p>
          <a:p>
            <a:r>
              <a:rPr lang="en-US" b="1" dirty="0" smtClean="0"/>
              <a:t>Knowing… - 2 Corinthians 5:11a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Ephesians </a:t>
            </a:r>
            <a:r>
              <a:rPr lang="en-US" b="1" dirty="0" smtClean="0"/>
              <a:t>– Rev</a:t>
            </a:r>
            <a:r>
              <a:rPr lang="en-US" b="1" dirty="0" smtClean="0"/>
              <a:t>. </a:t>
            </a:r>
            <a:r>
              <a:rPr lang="en-US" b="1" dirty="0" smtClean="0"/>
              <a:t>2:5</a:t>
            </a:r>
            <a:endParaRPr lang="en-US" b="1" dirty="0" smtClean="0"/>
          </a:p>
          <a:p>
            <a:pPr lvl="1"/>
            <a:r>
              <a:rPr lang="en-US" b="1" dirty="0" smtClean="0"/>
              <a:t>R</a:t>
            </a:r>
            <a:r>
              <a:rPr lang="en-US" b="1" dirty="0" smtClean="0"/>
              <a:t>emember, repent</a:t>
            </a:r>
            <a:r>
              <a:rPr lang="en-US" b="1" dirty="0" smtClean="0"/>
              <a:t>, return</a:t>
            </a:r>
          </a:p>
          <a:p>
            <a:r>
              <a:rPr lang="en-US" b="1" dirty="0" smtClean="0"/>
              <a:t>Consider… - “</a:t>
            </a:r>
            <a:r>
              <a:rPr lang="en-US" b="1" dirty="0" smtClean="0"/>
              <a:t>to think about (something or someone) carefully especially in order to make a choice or decision” (set your mind)      44 times in NT in NASB</a:t>
            </a:r>
            <a:endParaRPr lang="en-US" b="1" dirty="0" smtClean="0"/>
          </a:p>
          <a:p>
            <a:r>
              <a:rPr lang="en-US" b="1" dirty="0" smtClean="0"/>
              <a:t>Knowing… - 2 Corinthians 5:11a</a:t>
            </a:r>
          </a:p>
          <a:p>
            <a:r>
              <a:rPr lang="en-US" b="1" dirty="0" smtClean="0"/>
              <a:t>Luke 17:5, 10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Jews had a problem…</a:t>
            </a:r>
          </a:p>
          <a:p>
            <a:pPr lvl="1"/>
            <a:r>
              <a:rPr lang="en-US" b="1" dirty="0" smtClean="0"/>
              <a:t>Their relationship with God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easy to apply this lesson to the OT Jews, but what about today?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easy to apply this lesson to the OT Jews, but what about today?</a:t>
            </a:r>
          </a:p>
          <a:p>
            <a:pPr lvl="1"/>
            <a:r>
              <a:rPr lang="en-US" b="1" dirty="0" smtClean="0"/>
              <a:t>Preparation – </a:t>
            </a:r>
          </a:p>
          <a:p>
            <a:pPr lvl="2"/>
            <a:r>
              <a:rPr lang="en-US" b="1" dirty="0" smtClean="0"/>
              <a:t>Do you prepare ahead of time-</a:t>
            </a:r>
            <a:r>
              <a:rPr lang="en-US" b="1" dirty="0" err="1" smtClean="0"/>
              <a:t>a</a:t>
            </a:r>
            <a:r>
              <a:rPr lang="en-US" b="1" dirty="0" err="1" smtClean="0"/>
              <a:t>ssy</a:t>
            </a:r>
            <a:r>
              <a:rPr lang="en-US" b="1" dirty="0" smtClean="0"/>
              <a:t>? Bible study? etc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easy to apply this lesson to the OT Jews, but what about today?</a:t>
            </a:r>
          </a:p>
          <a:p>
            <a:pPr lvl="1"/>
            <a:r>
              <a:rPr lang="en-US" b="1" dirty="0" smtClean="0"/>
              <a:t>Preparation – </a:t>
            </a:r>
          </a:p>
          <a:p>
            <a:pPr lvl="2"/>
            <a:r>
              <a:rPr lang="en-US" b="1" dirty="0" smtClean="0"/>
              <a:t>Do you prepare ahead of time-</a:t>
            </a:r>
            <a:r>
              <a:rPr lang="en-US" b="1" dirty="0" err="1" smtClean="0"/>
              <a:t>a</a:t>
            </a:r>
            <a:r>
              <a:rPr lang="en-US" b="1" dirty="0" err="1" smtClean="0"/>
              <a:t>ssy</a:t>
            </a:r>
            <a:r>
              <a:rPr lang="en-US" b="1" dirty="0" smtClean="0"/>
              <a:t>? Bible study? etc</a:t>
            </a:r>
            <a:endParaRPr lang="en-US" b="1" dirty="0" smtClean="0"/>
          </a:p>
          <a:p>
            <a:pPr lvl="1"/>
            <a:r>
              <a:rPr lang="en-US" b="1" dirty="0" smtClean="0"/>
              <a:t>Attendance</a:t>
            </a:r>
          </a:p>
          <a:p>
            <a:pPr lvl="2"/>
            <a:r>
              <a:rPr lang="en-US" b="1" dirty="0" smtClean="0"/>
              <a:t>Does your mind wander?</a:t>
            </a:r>
          </a:p>
          <a:p>
            <a:pPr lvl="2"/>
            <a:r>
              <a:rPr lang="en-US" b="1" dirty="0" smtClean="0"/>
              <a:t>Do you care?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easy to apply this lesson to the OT Jews, but what about today?</a:t>
            </a:r>
          </a:p>
          <a:p>
            <a:pPr lvl="1"/>
            <a:r>
              <a:rPr lang="en-US" b="1" dirty="0" smtClean="0"/>
              <a:t>Preparation – </a:t>
            </a:r>
          </a:p>
          <a:p>
            <a:pPr lvl="2"/>
            <a:r>
              <a:rPr lang="en-US" b="1" dirty="0" smtClean="0"/>
              <a:t>Do you prepare ahead of time-</a:t>
            </a:r>
            <a:r>
              <a:rPr lang="en-US" b="1" dirty="0" err="1" smtClean="0"/>
              <a:t>a</a:t>
            </a:r>
            <a:r>
              <a:rPr lang="en-US" b="1" dirty="0" err="1" smtClean="0"/>
              <a:t>ssy</a:t>
            </a:r>
            <a:r>
              <a:rPr lang="en-US" b="1" dirty="0" smtClean="0"/>
              <a:t>? Bible study? etc</a:t>
            </a:r>
            <a:endParaRPr lang="en-US" b="1" dirty="0" smtClean="0"/>
          </a:p>
          <a:p>
            <a:pPr lvl="1"/>
            <a:r>
              <a:rPr lang="en-US" b="1" dirty="0" smtClean="0"/>
              <a:t>Attendance</a:t>
            </a:r>
          </a:p>
          <a:p>
            <a:pPr lvl="2"/>
            <a:r>
              <a:rPr lang="en-US" b="1" dirty="0" smtClean="0"/>
              <a:t>Does your mind wander?</a:t>
            </a:r>
          </a:p>
          <a:p>
            <a:pPr lvl="2"/>
            <a:r>
              <a:rPr lang="en-US" b="1" dirty="0" smtClean="0"/>
              <a:t>Do you care?</a:t>
            </a:r>
          </a:p>
          <a:p>
            <a:pPr lvl="1"/>
            <a:r>
              <a:rPr lang="en-US" b="1" dirty="0" smtClean="0"/>
              <a:t>Contribution</a:t>
            </a:r>
          </a:p>
          <a:p>
            <a:pPr lvl="2"/>
            <a:r>
              <a:rPr lang="en-US" b="1" dirty="0" smtClean="0"/>
              <a:t>First fruits?	Comparative?	  Purposed?   Ever increase?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other areas that we could look at, but God says (2 Corinthians 13:5)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other areas that we could look at, but God says (2 Corinthians 13:5)</a:t>
            </a:r>
          </a:p>
          <a:p>
            <a:r>
              <a:rPr lang="en-US" b="1" dirty="0" smtClean="0"/>
              <a:t>Galatians 6:9 </a:t>
            </a:r>
            <a:r>
              <a:rPr lang="en-US" b="1" dirty="0" smtClean="0"/>
              <a:t>– do not grow weary</a:t>
            </a:r>
          </a:p>
          <a:p>
            <a:r>
              <a:rPr lang="en-US" b="1" dirty="0" smtClean="0"/>
              <a:t>Psalm 51:10 – create in me a new heart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other areas that we could look at, but God says (2 Corinthians 13:5)</a:t>
            </a:r>
          </a:p>
          <a:p>
            <a:r>
              <a:rPr lang="en-US" b="1" dirty="0" smtClean="0"/>
              <a:t>Galatians 6:9 </a:t>
            </a:r>
            <a:r>
              <a:rPr lang="en-US" b="1" dirty="0" smtClean="0"/>
              <a:t>– do not grow weary</a:t>
            </a:r>
          </a:p>
          <a:p>
            <a:r>
              <a:rPr lang="en-US" b="1" dirty="0" smtClean="0"/>
              <a:t>Psalm 51:10 – create in me a new heart</a:t>
            </a:r>
          </a:p>
          <a:p>
            <a:r>
              <a:rPr lang="en-US" b="1" dirty="0" smtClean="0"/>
              <a:t>If you find yourself slipping in one area, work on it</a:t>
            </a:r>
          </a:p>
          <a:p>
            <a:r>
              <a:rPr lang="en-US" b="1" dirty="0" smtClean="0"/>
              <a:t>If you find yourself slipping in several areas – STOP! – Make your life right with God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Jews had a problem…</a:t>
            </a:r>
          </a:p>
          <a:p>
            <a:pPr lvl="1"/>
            <a:r>
              <a:rPr lang="en-US" b="1" dirty="0" smtClean="0"/>
              <a:t>Their relationship with God</a:t>
            </a:r>
          </a:p>
          <a:p>
            <a:r>
              <a:rPr lang="en-US" b="1" dirty="0" smtClean="0"/>
              <a:t>…with many manifestations</a:t>
            </a:r>
          </a:p>
          <a:p>
            <a:pPr lvl="1"/>
            <a:r>
              <a:rPr lang="en-US" b="1" dirty="0" smtClean="0"/>
              <a:t>They had forgotten the love of God (Mal 1:1-2a)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Jews had a problem…</a:t>
            </a:r>
          </a:p>
          <a:p>
            <a:pPr lvl="1"/>
            <a:r>
              <a:rPr lang="en-US" b="1" dirty="0" smtClean="0"/>
              <a:t>Their relationship with God</a:t>
            </a:r>
          </a:p>
          <a:p>
            <a:r>
              <a:rPr lang="en-US" b="1" dirty="0" smtClean="0"/>
              <a:t>…with many manifestations</a:t>
            </a:r>
          </a:p>
          <a:p>
            <a:pPr lvl="1"/>
            <a:r>
              <a:rPr lang="en-US" b="1" dirty="0" smtClean="0"/>
              <a:t>They had forgotten the love of God (Mal 1:1-2a)</a:t>
            </a:r>
          </a:p>
          <a:p>
            <a:pPr lvl="1"/>
            <a:r>
              <a:rPr lang="en-US" b="1" dirty="0" smtClean="0"/>
              <a:t>They were dishonoring/disrespecting God (6a)</a:t>
            </a:r>
          </a:p>
          <a:p>
            <a:pPr lvl="2"/>
            <a:r>
              <a:rPr lang="en-US" b="1" dirty="0" smtClean="0"/>
              <a:t>Father – honor, love, willingness</a:t>
            </a:r>
          </a:p>
          <a:p>
            <a:pPr lvl="2"/>
            <a:r>
              <a:rPr lang="en-US" b="1" dirty="0" smtClean="0"/>
              <a:t>Master – respect, duty, obligation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 Jews had a problem…</a:t>
            </a:r>
          </a:p>
          <a:p>
            <a:pPr lvl="1"/>
            <a:r>
              <a:rPr lang="en-US" b="1" dirty="0" smtClean="0"/>
              <a:t>Their relationship with God</a:t>
            </a:r>
          </a:p>
          <a:p>
            <a:r>
              <a:rPr lang="en-US" b="1" dirty="0" smtClean="0"/>
              <a:t>…with many manifestations</a:t>
            </a:r>
          </a:p>
          <a:p>
            <a:pPr lvl="1"/>
            <a:r>
              <a:rPr lang="en-US" b="1" dirty="0" smtClean="0"/>
              <a:t>They had forgotten the love of God (Mal 1:1-2a)</a:t>
            </a:r>
          </a:p>
          <a:p>
            <a:pPr lvl="1"/>
            <a:r>
              <a:rPr lang="en-US" b="1" dirty="0" smtClean="0"/>
              <a:t>They were dishonoring/disrespecting God (6a)</a:t>
            </a:r>
          </a:p>
          <a:p>
            <a:pPr lvl="2"/>
            <a:r>
              <a:rPr lang="en-US" b="1" dirty="0" smtClean="0"/>
              <a:t>Father – honor, love, willingness</a:t>
            </a:r>
          </a:p>
          <a:p>
            <a:pPr lvl="2"/>
            <a:r>
              <a:rPr lang="en-US" b="1" dirty="0" smtClean="0"/>
              <a:t>Master – respect, duty, obligation</a:t>
            </a:r>
          </a:p>
          <a:p>
            <a:pPr lvl="1"/>
            <a:r>
              <a:rPr lang="en-US" b="1" dirty="0" smtClean="0"/>
              <a:t>Regardless of how they thought of God, the conclusion was the same – they were sinning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Unacceptable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were offering the worst, not the best</a:t>
            </a:r>
          </a:p>
          <a:p>
            <a:pPr lvl="1"/>
            <a:r>
              <a:rPr lang="en-US" b="1" dirty="0" smtClean="0"/>
              <a:t>See also: Amos, Hosea, Isaiah, Jeremiah, etc.</a:t>
            </a:r>
          </a:p>
          <a:p>
            <a:pPr lvl="1"/>
            <a:r>
              <a:rPr lang="en-US" b="1" dirty="0" smtClean="0"/>
              <a:t>Leviticus 22:17-33 – specific instructions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Unacceptable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were offering the worst, not the best</a:t>
            </a:r>
          </a:p>
          <a:p>
            <a:pPr lvl="1"/>
            <a:r>
              <a:rPr lang="en-US" b="1" dirty="0" smtClean="0"/>
              <a:t>See also: Amos, Hosea, Isaiah, Jeremiah, etc.</a:t>
            </a:r>
          </a:p>
          <a:p>
            <a:pPr lvl="1"/>
            <a:r>
              <a:rPr lang="en-US" b="1" dirty="0" smtClean="0"/>
              <a:t>Leviticus 22:17-33 – specific instructions</a:t>
            </a:r>
          </a:p>
          <a:p>
            <a:r>
              <a:rPr lang="en-US" b="1" dirty="0" smtClean="0"/>
              <a:t>And, ill-gotten things </a:t>
            </a:r>
          </a:p>
          <a:p>
            <a:pPr lvl="1"/>
            <a:r>
              <a:rPr lang="en-US" b="1" dirty="0" smtClean="0"/>
              <a:t>Deuteronomy 23:18, 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Unacceptable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were offering the worst, not the best</a:t>
            </a:r>
          </a:p>
          <a:p>
            <a:pPr lvl="1"/>
            <a:r>
              <a:rPr lang="en-US" b="1" dirty="0" smtClean="0"/>
              <a:t>See also: Amos, Hosea, Isaiah, Jeremiah, etc.</a:t>
            </a:r>
          </a:p>
          <a:p>
            <a:pPr lvl="1"/>
            <a:r>
              <a:rPr lang="en-US" b="1" dirty="0" smtClean="0"/>
              <a:t>Leviticus 22:17-33 – specific instructions</a:t>
            </a:r>
          </a:p>
          <a:p>
            <a:r>
              <a:rPr lang="en-US" b="1" dirty="0" smtClean="0"/>
              <a:t>And, ill-gotten things </a:t>
            </a:r>
          </a:p>
          <a:p>
            <a:pPr lvl="1"/>
            <a:r>
              <a:rPr lang="en-US" b="1" dirty="0" smtClean="0"/>
              <a:t>Deuteronomy 23:18, 19</a:t>
            </a:r>
          </a:p>
          <a:p>
            <a:r>
              <a:rPr lang="en-US" b="1" dirty="0" smtClean="0"/>
              <a:t>And, leftovers</a:t>
            </a:r>
          </a:p>
          <a:p>
            <a:pPr lvl="1"/>
            <a:r>
              <a:rPr lang="en-US" b="1" dirty="0" smtClean="0"/>
              <a:t>Exodus 34:26a,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Unacceptable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were offering the worst, not the best</a:t>
            </a:r>
          </a:p>
          <a:p>
            <a:pPr lvl="1"/>
            <a:r>
              <a:rPr lang="en-US" b="1" dirty="0" smtClean="0"/>
              <a:t>See also: Amos, Hosea, Isaiah, Jeremiah, etc.</a:t>
            </a:r>
          </a:p>
          <a:p>
            <a:pPr lvl="1"/>
            <a:r>
              <a:rPr lang="en-US" b="1" dirty="0" smtClean="0"/>
              <a:t>Leviticus 22:17-33 – specific instructions</a:t>
            </a:r>
          </a:p>
          <a:p>
            <a:r>
              <a:rPr lang="en-US" b="1" dirty="0" smtClean="0"/>
              <a:t>And, ill-gotten things </a:t>
            </a:r>
          </a:p>
          <a:p>
            <a:pPr lvl="1"/>
            <a:r>
              <a:rPr lang="en-US" b="1" dirty="0" smtClean="0"/>
              <a:t>Deuteronomy 23:18, 19</a:t>
            </a:r>
          </a:p>
          <a:p>
            <a:r>
              <a:rPr lang="en-US" b="1" dirty="0" smtClean="0"/>
              <a:t>And, leftovers</a:t>
            </a:r>
          </a:p>
          <a:p>
            <a:pPr lvl="1"/>
            <a:r>
              <a:rPr lang="en-US" b="1" dirty="0" smtClean="0"/>
              <a:t>Exodus 34:26a, etc.</a:t>
            </a:r>
          </a:p>
          <a:p>
            <a:r>
              <a:rPr lang="en-US" b="1" dirty="0" smtClean="0"/>
              <a:t>And, with a bad attitude</a:t>
            </a:r>
          </a:p>
          <a:p>
            <a:pPr lvl="1"/>
            <a:r>
              <a:rPr lang="en-US" b="1" dirty="0" smtClean="0"/>
              <a:t>Amos 5:21-27; Jeremiah 7:5-11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971</Words>
  <Application>Microsoft Office PowerPoint</Application>
  <PresentationFormat>On-screen Show (4:3)</PresentationFormat>
  <Paragraphs>154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Tired of Doing Good</vt:lpstr>
      <vt:lpstr>INTRODUCTION</vt:lpstr>
      <vt:lpstr>INTRODUCTION</vt:lpstr>
      <vt:lpstr>INTRODUCTION</vt:lpstr>
      <vt:lpstr>INTRODUCTION</vt:lpstr>
      <vt:lpstr>Unacceptable</vt:lpstr>
      <vt:lpstr>Unacceptable</vt:lpstr>
      <vt:lpstr>Unacceptable</vt:lpstr>
      <vt:lpstr>Unacceptable</vt:lpstr>
      <vt:lpstr>Related, Interdependent</vt:lpstr>
      <vt:lpstr>Related, Interdependent</vt:lpstr>
      <vt:lpstr>Related, Interdependent</vt:lpstr>
      <vt:lpstr>Causes </vt:lpstr>
      <vt:lpstr>Causes </vt:lpstr>
      <vt:lpstr>Causes </vt:lpstr>
      <vt:lpstr>Solution</vt:lpstr>
      <vt:lpstr>Solution</vt:lpstr>
      <vt:lpstr>Solution</vt:lpstr>
      <vt:lpstr>Solution</vt:lpstr>
      <vt:lpstr>Application</vt:lpstr>
      <vt:lpstr>Application</vt:lpstr>
      <vt:lpstr>Application</vt:lpstr>
      <vt:lpstr>Application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Tired of Doing Good</dc:title>
  <dc:creator>Pili</dc:creator>
  <cp:lastModifiedBy>Pili</cp:lastModifiedBy>
  <cp:revision>30</cp:revision>
  <dcterms:created xsi:type="dcterms:W3CDTF">2016-05-14T16:19:04Z</dcterms:created>
  <dcterms:modified xsi:type="dcterms:W3CDTF">2016-05-15T14:11:39Z</dcterms:modified>
</cp:coreProperties>
</file>