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62" r:id="rId5"/>
    <p:sldId id="270" r:id="rId6"/>
    <p:sldId id="264" r:id="rId7"/>
    <p:sldId id="271" r:id="rId8"/>
    <p:sldId id="265" r:id="rId9"/>
    <p:sldId id="274" r:id="rId10"/>
    <p:sldId id="273" r:id="rId11"/>
    <p:sldId id="272" r:id="rId12"/>
    <p:sldId id="275" r:id="rId13"/>
    <p:sldId id="266" r:id="rId14"/>
    <p:sldId id="277" r:id="rId15"/>
    <p:sldId id="276" r:id="rId16"/>
    <p:sldId id="278" r:id="rId17"/>
    <p:sldId id="267" r:id="rId18"/>
    <p:sldId id="279" r:id="rId19"/>
    <p:sldId id="263" r:id="rId20"/>
    <p:sldId id="280" r:id="rId21"/>
    <p:sldId id="26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13D7-A8ED-460E-A8DA-D280B1599B5C}" type="datetimeFigureOut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DBF4-B7D1-43FB-9810-A09098B4AA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13D7-A8ED-460E-A8DA-D280B1599B5C}" type="datetimeFigureOut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DBF4-B7D1-43FB-9810-A09098B4AA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13D7-A8ED-460E-A8DA-D280B1599B5C}" type="datetimeFigureOut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DBF4-B7D1-43FB-9810-A09098B4AA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13D7-A8ED-460E-A8DA-D280B1599B5C}" type="datetimeFigureOut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DBF4-B7D1-43FB-9810-A09098B4AA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13D7-A8ED-460E-A8DA-D280B1599B5C}" type="datetimeFigureOut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DBF4-B7D1-43FB-9810-A09098B4AA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13D7-A8ED-460E-A8DA-D280B1599B5C}" type="datetimeFigureOut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DBF4-B7D1-43FB-9810-A09098B4AA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13D7-A8ED-460E-A8DA-D280B1599B5C}" type="datetimeFigureOut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DBF4-B7D1-43FB-9810-A09098B4AA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13D7-A8ED-460E-A8DA-D280B1599B5C}" type="datetimeFigureOut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DBF4-B7D1-43FB-9810-A09098B4AA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13D7-A8ED-460E-A8DA-D280B1599B5C}" type="datetimeFigureOut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DBF4-B7D1-43FB-9810-A09098B4AA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13D7-A8ED-460E-A8DA-D280B1599B5C}" type="datetimeFigureOut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DBF4-B7D1-43FB-9810-A09098B4AA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13D7-A8ED-460E-A8DA-D280B1599B5C}" type="datetimeFigureOut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DBF4-B7D1-43FB-9810-A09098B4AA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B13D7-A8ED-460E-A8DA-D280B1599B5C}" type="datetimeFigureOut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6DBF4-B7D1-43FB-9810-A09098B4AA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0"/>
            <a:ext cx="5181600" cy="22098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Necessary,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But </a:t>
            </a:r>
            <a:r>
              <a:rPr lang="en-US" sz="6000" b="1" dirty="0" smtClean="0"/>
              <a:t>Not Easy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5638800"/>
            <a:ext cx="5105400" cy="12192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Galatians 6:7-9</a:t>
            </a:r>
            <a:endParaRPr lang="en-US" sz="60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benevole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191000" cy="6858000"/>
          </a:xfrm>
          <a:prstGeom prst="rect">
            <a:avLst/>
          </a:prstGeom>
        </p:spPr>
      </p:pic>
      <p:pic>
        <p:nvPicPr>
          <p:cNvPr id="5" name="Picture 4" descr="benevolence1.jpg"/>
          <p:cNvPicPr>
            <a:picLocks noChangeAspect="1"/>
          </p:cNvPicPr>
          <p:nvPr/>
        </p:nvPicPr>
        <p:blipFill>
          <a:blip r:embed="rId3" cstate="print"/>
          <a:srcRect t="36500" r="500" b="41000"/>
          <a:stretch>
            <a:fillRect/>
          </a:stretch>
        </p:blipFill>
        <p:spPr>
          <a:xfrm>
            <a:off x="4089400" y="3124200"/>
            <a:ext cx="50546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Accept Godly Advice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Some are quick to give advice; slow to accept it</a:t>
            </a:r>
          </a:p>
          <a:p>
            <a:pPr lvl="1"/>
            <a:r>
              <a:rPr lang="en-US" b="1" dirty="0" smtClean="0"/>
              <a:t>Especially dangerous for those who</a:t>
            </a:r>
          </a:p>
          <a:p>
            <a:pPr lvl="2"/>
            <a:r>
              <a:rPr lang="en-US" b="1" dirty="0" smtClean="0"/>
              <a:t>Are leaders</a:t>
            </a:r>
          </a:p>
          <a:p>
            <a:pPr lvl="2"/>
            <a:r>
              <a:rPr lang="en-US" b="1" dirty="0" smtClean="0"/>
              <a:t>A</a:t>
            </a:r>
            <a:r>
              <a:rPr lang="en-US" b="1" dirty="0" smtClean="0"/>
              <a:t>re looked up to</a:t>
            </a:r>
          </a:p>
          <a:p>
            <a:pPr lvl="1"/>
            <a:r>
              <a:rPr lang="en-US" b="1" dirty="0" smtClean="0"/>
              <a:t>Notice: </a:t>
            </a:r>
            <a:r>
              <a:rPr lang="en-US" b="1" u="sng" dirty="0" smtClean="0"/>
              <a:t>godly</a:t>
            </a:r>
            <a:r>
              <a:rPr lang="en-US" b="1" dirty="0" smtClean="0"/>
              <a:t> advice</a:t>
            </a:r>
          </a:p>
          <a:p>
            <a:pPr lvl="2"/>
            <a:r>
              <a:rPr lang="en-US" b="1" dirty="0" smtClean="0"/>
              <a:t>N</a:t>
            </a:r>
            <a:r>
              <a:rPr lang="en-US" b="1" dirty="0" smtClean="0"/>
              <a:t>ot like Eve, who let herself be convinced by the devil</a:t>
            </a:r>
          </a:p>
          <a:p>
            <a:pPr lvl="2"/>
            <a:r>
              <a:rPr lang="en-US" b="1" dirty="0" smtClean="0"/>
              <a:t>N</a:t>
            </a:r>
            <a:r>
              <a:rPr lang="en-US" b="1" dirty="0" smtClean="0"/>
              <a:t>or Rehoboam, who heeded unwise counsel</a:t>
            </a:r>
          </a:p>
          <a:p>
            <a:r>
              <a:rPr lang="en-US" b="1" dirty="0" smtClean="0"/>
              <a:t>James 1:19 – quick to hear, slow to speak…</a:t>
            </a:r>
          </a:p>
          <a:p>
            <a:pPr lvl="1"/>
            <a:r>
              <a:rPr lang="en-US" b="1" dirty="0" smtClean="0"/>
              <a:t>Proverbs 9:8-9; 12:15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Accept Godly Advice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Don’t let emotions cloud your judgment</a:t>
            </a:r>
          </a:p>
          <a:p>
            <a:pPr lvl="1"/>
            <a:r>
              <a:rPr lang="en-US" b="1" dirty="0" smtClean="0"/>
              <a:t>When we are angry, we usually deny </a:t>
            </a:r>
          </a:p>
          <a:p>
            <a:pPr lvl="1"/>
            <a:r>
              <a:rPr lang="en-US" b="1" dirty="0" smtClean="0"/>
              <a:t>When we are happy, we may permit too much</a:t>
            </a:r>
          </a:p>
          <a:p>
            <a:pPr lvl="1"/>
            <a:r>
              <a:rPr lang="en-US" b="1" dirty="0" smtClean="0"/>
              <a:t>When we are sad, we tend to ignore/push off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Accept Godly Advice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Don’t let emotions cloud your judgment</a:t>
            </a:r>
          </a:p>
          <a:p>
            <a:pPr lvl="1"/>
            <a:r>
              <a:rPr lang="en-US" b="1" dirty="0" smtClean="0"/>
              <a:t>When we are angry, we usually deny </a:t>
            </a:r>
          </a:p>
          <a:p>
            <a:pPr lvl="1"/>
            <a:r>
              <a:rPr lang="en-US" b="1" dirty="0" smtClean="0"/>
              <a:t>When we are happy, we may permit too much</a:t>
            </a:r>
          </a:p>
          <a:p>
            <a:pPr lvl="1"/>
            <a:r>
              <a:rPr lang="en-US" b="1" dirty="0" smtClean="0"/>
              <a:t>When we are sad, we tend to ignore/push off</a:t>
            </a:r>
            <a:endParaRPr lang="en-US" b="1" dirty="0" smtClean="0"/>
          </a:p>
          <a:p>
            <a:r>
              <a:rPr lang="en-US" b="1" dirty="0" smtClean="0"/>
              <a:t>Don’t just look for consensus</a:t>
            </a:r>
          </a:p>
          <a:p>
            <a:pPr lvl="1"/>
            <a:r>
              <a:rPr lang="en-US" b="1" dirty="0" smtClean="0"/>
              <a:t>“My mind is made up, don’t confuse me with the facts”</a:t>
            </a:r>
          </a:p>
          <a:p>
            <a:pPr lvl="1"/>
            <a:r>
              <a:rPr lang="en-US" b="1" dirty="0" smtClean="0"/>
              <a:t>Some want to hear from “yes-men”</a:t>
            </a:r>
            <a:endParaRPr lang="en-US" b="1" dirty="0" smtClean="0"/>
          </a:p>
          <a:p>
            <a:pPr lvl="1"/>
            <a:r>
              <a:rPr lang="en-US" b="1" dirty="0" smtClean="0"/>
              <a:t>Some merely look for a “fall guy”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 To Start Over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Many times, we are forced to do this</a:t>
            </a:r>
          </a:p>
          <a:p>
            <a:pPr lvl="1"/>
            <a:r>
              <a:rPr lang="en-US" b="1" dirty="0" smtClean="0"/>
              <a:t>In our own lives</a:t>
            </a:r>
          </a:p>
          <a:p>
            <a:pPr lvl="2"/>
            <a:r>
              <a:rPr lang="en-US" b="1" dirty="0" smtClean="0"/>
              <a:t>A lay-off at work</a:t>
            </a:r>
          </a:p>
          <a:p>
            <a:pPr lvl="2"/>
            <a:r>
              <a:rPr lang="en-US" b="1" dirty="0" smtClean="0"/>
              <a:t>The passing of a loved one</a:t>
            </a:r>
          </a:p>
          <a:p>
            <a:pPr lvl="2"/>
            <a:r>
              <a:rPr lang="en-US" b="1" dirty="0" smtClean="0"/>
              <a:t>M</a:t>
            </a:r>
            <a:r>
              <a:rPr lang="en-US" b="1" dirty="0" smtClean="0"/>
              <a:t>oving (new school, home, city, etc.)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 To Start Over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Many times, we are forced to do this</a:t>
            </a:r>
          </a:p>
          <a:p>
            <a:pPr lvl="1"/>
            <a:r>
              <a:rPr lang="en-US" b="1" dirty="0" smtClean="0"/>
              <a:t>In our own lives</a:t>
            </a:r>
          </a:p>
          <a:p>
            <a:pPr lvl="2"/>
            <a:r>
              <a:rPr lang="en-US" b="1" dirty="0" smtClean="0"/>
              <a:t>A lay-off at work</a:t>
            </a:r>
          </a:p>
          <a:p>
            <a:pPr lvl="2"/>
            <a:r>
              <a:rPr lang="en-US" b="1" dirty="0" smtClean="0"/>
              <a:t>The passing of a loved one</a:t>
            </a:r>
          </a:p>
          <a:p>
            <a:pPr lvl="2"/>
            <a:r>
              <a:rPr lang="en-US" b="1" dirty="0" smtClean="0"/>
              <a:t>M</a:t>
            </a:r>
            <a:r>
              <a:rPr lang="en-US" b="1" dirty="0" smtClean="0"/>
              <a:t>oving (new school, home, city, etc.)</a:t>
            </a:r>
          </a:p>
          <a:p>
            <a:pPr lvl="1"/>
            <a:r>
              <a:rPr lang="en-US" b="1" dirty="0" smtClean="0"/>
              <a:t>OT examples</a:t>
            </a:r>
          </a:p>
          <a:p>
            <a:pPr lvl="2"/>
            <a:r>
              <a:rPr lang="en-US" b="1" dirty="0" smtClean="0"/>
              <a:t>Job – family, finances, friends</a:t>
            </a:r>
          </a:p>
          <a:p>
            <a:pPr lvl="2"/>
            <a:r>
              <a:rPr lang="en-US" b="1" dirty="0" smtClean="0"/>
              <a:t>Daniel – as a youth, as an older man</a:t>
            </a:r>
          </a:p>
          <a:p>
            <a:pPr lvl="2"/>
            <a:r>
              <a:rPr lang="en-US" b="1" dirty="0" smtClean="0"/>
              <a:t>Joseph – brothers, Potiphar, brothers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 To Start Over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As a new creature in Jesus</a:t>
            </a:r>
          </a:p>
          <a:p>
            <a:pPr lvl="1"/>
            <a:r>
              <a:rPr lang="en-US" b="1" dirty="0" smtClean="0"/>
              <a:t>Philippians 3:7-8 – </a:t>
            </a:r>
          </a:p>
          <a:p>
            <a:pPr lvl="2"/>
            <a:r>
              <a:rPr lang="en-US" b="1" dirty="0" smtClean="0"/>
              <a:t>Paul’s attitude</a:t>
            </a:r>
          </a:p>
          <a:p>
            <a:pPr lvl="2"/>
            <a:r>
              <a:rPr lang="en-US" b="1" dirty="0" smtClean="0"/>
              <a:t>It should be ours, also</a:t>
            </a:r>
            <a:endParaRPr lang="en-US" b="1" dirty="0" smtClean="0"/>
          </a:p>
          <a:p>
            <a:pPr lvl="1"/>
            <a:r>
              <a:rPr lang="en-US" b="1" dirty="0" smtClean="0"/>
              <a:t>1 Peter 4:4 – Some ex “friends” may bad mouth you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 To Start Over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As a new creature in Jesus</a:t>
            </a:r>
          </a:p>
          <a:p>
            <a:pPr lvl="1"/>
            <a:r>
              <a:rPr lang="en-US" b="1" dirty="0" smtClean="0"/>
              <a:t>Philippians 3:7-8 – </a:t>
            </a:r>
          </a:p>
          <a:p>
            <a:pPr lvl="2"/>
            <a:r>
              <a:rPr lang="en-US" b="1" dirty="0" smtClean="0"/>
              <a:t>Paul’s attitude</a:t>
            </a:r>
          </a:p>
          <a:p>
            <a:pPr lvl="2"/>
            <a:r>
              <a:rPr lang="en-US" b="1" dirty="0" smtClean="0"/>
              <a:t>It should be ours, also</a:t>
            </a:r>
            <a:endParaRPr lang="en-US" b="1" dirty="0" smtClean="0"/>
          </a:p>
          <a:p>
            <a:pPr lvl="1"/>
            <a:r>
              <a:rPr lang="en-US" b="1" dirty="0" smtClean="0"/>
              <a:t>1 Peter 4:4 – Some ex “friends” may bad mouth you</a:t>
            </a:r>
          </a:p>
          <a:p>
            <a:r>
              <a:rPr lang="en-US" b="1" dirty="0" smtClean="0"/>
              <a:t>The reward is great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To Persevere in Doing Good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look out for “No. 1”</a:t>
            </a:r>
          </a:p>
          <a:p>
            <a:pPr lvl="1"/>
            <a:r>
              <a:rPr lang="en-US" b="1" dirty="0" smtClean="0"/>
              <a:t>Society teaches us this at an early age</a:t>
            </a:r>
          </a:p>
          <a:p>
            <a:pPr lvl="1"/>
            <a:r>
              <a:rPr lang="en-US" b="1" dirty="0" smtClean="0"/>
              <a:t>Naturally selfish, until taught otherwise (childish)</a:t>
            </a:r>
          </a:p>
          <a:p>
            <a:r>
              <a:rPr lang="en-US" b="1" dirty="0" smtClean="0"/>
              <a:t>Pride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To Persevere in Doing Good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look out for “No. 1”</a:t>
            </a:r>
          </a:p>
          <a:p>
            <a:pPr lvl="1"/>
            <a:r>
              <a:rPr lang="en-US" b="1" dirty="0" smtClean="0"/>
              <a:t>Society teaches us this at an early age</a:t>
            </a:r>
          </a:p>
          <a:p>
            <a:pPr lvl="1"/>
            <a:r>
              <a:rPr lang="en-US" b="1" dirty="0" smtClean="0"/>
              <a:t>Naturally selfish, until taught otherwise (childish)</a:t>
            </a:r>
          </a:p>
          <a:p>
            <a:r>
              <a:rPr lang="en-US" b="1" dirty="0" smtClean="0"/>
              <a:t>Pride</a:t>
            </a:r>
          </a:p>
          <a:p>
            <a:r>
              <a:rPr lang="en-US" b="1" dirty="0" smtClean="0"/>
              <a:t>Matthew 12:35 – …out of the treasure of his heart…</a:t>
            </a:r>
          </a:p>
          <a:p>
            <a:r>
              <a:rPr lang="en-US" b="1" dirty="0" smtClean="0"/>
              <a:t>2 Corinthians 9:6 – he who sows sparingly…</a:t>
            </a:r>
          </a:p>
          <a:p>
            <a:r>
              <a:rPr lang="en-US" b="1" dirty="0" smtClean="0"/>
              <a:t>Matthew 10:8 (Limited Commission) – Freely you have received, freely give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Today’s list is not exhaustive</a:t>
            </a:r>
          </a:p>
          <a:p>
            <a:r>
              <a:rPr lang="en-US" b="1" dirty="0" smtClean="0"/>
              <a:t>While there are many difficult things that we are expected to do as Christians…</a:t>
            </a:r>
          </a:p>
          <a:p>
            <a:r>
              <a:rPr lang="en-US" b="1" dirty="0" smtClean="0"/>
              <a:t>Nowhere are we told that we are expected to do them by ourselves</a:t>
            </a:r>
          </a:p>
          <a:p>
            <a:pPr lvl="1"/>
            <a:r>
              <a:rPr lang="en-US" b="1" dirty="0" smtClean="0"/>
              <a:t>We have</a:t>
            </a:r>
            <a:r>
              <a:rPr lang="en-US" b="1" dirty="0" smtClean="0"/>
              <a:t> God’s help</a:t>
            </a:r>
          </a:p>
          <a:p>
            <a:pPr lvl="1"/>
            <a:r>
              <a:rPr lang="en-US" b="1" dirty="0" smtClean="0"/>
              <a:t>We have the help of the brethren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speaks of many things that are expected of us as His servants</a:t>
            </a:r>
          </a:p>
          <a:p>
            <a:pPr lvl="1"/>
            <a:r>
              <a:rPr lang="en-US" b="1" dirty="0" smtClean="0"/>
              <a:t>Most are not easy</a:t>
            </a:r>
          </a:p>
          <a:p>
            <a:pPr lvl="1"/>
            <a:r>
              <a:rPr lang="en-US" b="1" dirty="0" smtClean="0"/>
              <a:t>Many will go against our desires (Rom 7)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The road to heaven is strait and narrow</a:t>
            </a:r>
          </a:p>
          <a:p>
            <a:r>
              <a:rPr lang="en-US" b="1" dirty="0" smtClean="0"/>
              <a:t>But, in the end, it will be well worth it</a:t>
            </a:r>
          </a:p>
          <a:p>
            <a:r>
              <a:rPr lang="en-US" b="1" dirty="0" smtClean="0"/>
              <a:t>You will walk with God </a:t>
            </a:r>
          </a:p>
          <a:p>
            <a:pPr lvl="1"/>
            <a:r>
              <a:rPr lang="en-US" b="1" dirty="0" smtClean="0"/>
              <a:t>H</a:t>
            </a:r>
            <a:r>
              <a:rPr lang="en-US" b="1" dirty="0" smtClean="0"/>
              <a:t>ere on earth </a:t>
            </a:r>
          </a:p>
          <a:p>
            <a:pPr lvl="1"/>
            <a:r>
              <a:rPr lang="en-US" b="1" dirty="0" smtClean="0"/>
              <a:t>A</a:t>
            </a:r>
            <a:r>
              <a:rPr lang="en-US" b="1" dirty="0" smtClean="0"/>
              <a:t>nd later, in eternity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speaks of many things that are expected of us as His servants</a:t>
            </a:r>
          </a:p>
          <a:p>
            <a:pPr lvl="1"/>
            <a:r>
              <a:rPr lang="en-US" b="1" dirty="0" smtClean="0"/>
              <a:t>M</a:t>
            </a:r>
            <a:r>
              <a:rPr lang="en-US" b="1" dirty="0" smtClean="0"/>
              <a:t>ost are not easy</a:t>
            </a:r>
          </a:p>
          <a:p>
            <a:pPr lvl="1"/>
            <a:r>
              <a:rPr lang="en-US" b="1" dirty="0" smtClean="0"/>
              <a:t>Many will go against our desires (Rom 7)</a:t>
            </a:r>
            <a:endParaRPr lang="en-US" b="1" dirty="0" smtClean="0"/>
          </a:p>
          <a:p>
            <a:r>
              <a:rPr lang="en-US" b="1" dirty="0" smtClean="0"/>
              <a:t>Yet, we are expected to do them</a:t>
            </a:r>
          </a:p>
          <a:p>
            <a:pPr lvl="1"/>
            <a:r>
              <a:rPr lang="en-US" b="1" dirty="0" smtClean="0"/>
              <a:t>Matthew 7:13-14– Jesus warns His disciples</a:t>
            </a:r>
          </a:p>
          <a:p>
            <a:pPr lvl="1"/>
            <a:r>
              <a:rPr lang="en-US" b="1" dirty="0" smtClean="0"/>
              <a:t>Luke 14:28 – Count the cost</a:t>
            </a:r>
          </a:p>
          <a:p>
            <a:pPr lvl="1"/>
            <a:r>
              <a:rPr lang="en-US" b="1" dirty="0" smtClean="0"/>
              <a:t>Galatians 6:7-9 – …if we do not grow weary</a:t>
            </a:r>
          </a:p>
          <a:p>
            <a:pPr lvl="1"/>
            <a:r>
              <a:rPr lang="en-US" b="1" dirty="0" smtClean="0"/>
              <a:t>2 Timothy 4:1-5 – Paul's admonition to Timothy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Christianity Is Not Easy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Christianity Is Not </a:t>
            </a:r>
            <a:r>
              <a:rPr lang="en-US" b="1" dirty="0" smtClean="0"/>
              <a:t>Easy</a:t>
            </a:r>
          </a:p>
          <a:p>
            <a:pPr lvl="1"/>
            <a:r>
              <a:rPr lang="en-US" b="1" dirty="0" smtClean="0"/>
              <a:t>Satan </a:t>
            </a:r>
            <a:r>
              <a:rPr lang="en-US" b="1" dirty="0" smtClean="0"/>
              <a:t>is opposed to you</a:t>
            </a:r>
          </a:p>
          <a:p>
            <a:pPr lvl="1"/>
            <a:r>
              <a:rPr lang="en-US" b="1" dirty="0" smtClean="0"/>
              <a:t>The road is hard</a:t>
            </a:r>
          </a:p>
          <a:p>
            <a:pPr lvl="1"/>
            <a:r>
              <a:rPr lang="en-US" b="1" dirty="0" smtClean="0"/>
              <a:t>The flesh is weak</a:t>
            </a:r>
          </a:p>
          <a:p>
            <a:pPr lvl="1"/>
            <a:r>
              <a:rPr lang="en-US" b="1" dirty="0" smtClean="0"/>
              <a:t>Drifting is so easy</a:t>
            </a:r>
          </a:p>
          <a:p>
            <a:pPr lvl="1"/>
            <a:r>
              <a:rPr lang="en-US" b="1" dirty="0" smtClean="0"/>
              <a:t>There is no “neutral ground”</a:t>
            </a:r>
          </a:p>
          <a:p>
            <a:pPr lvl="1"/>
            <a:r>
              <a:rPr lang="en-US" b="1" dirty="0" smtClean="0"/>
              <a:t>People will let you down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Christianity Is Not Easy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Christianity Is Not </a:t>
            </a:r>
            <a:r>
              <a:rPr lang="en-US" b="1" dirty="0" smtClean="0"/>
              <a:t>Easy</a:t>
            </a:r>
          </a:p>
          <a:p>
            <a:pPr lvl="1"/>
            <a:r>
              <a:rPr lang="en-US" b="1" dirty="0" smtClean="0"/>
              <a:t>Satan </a:t>
            </a:r>
            <a:r>
              <a:rPr lang="en-US" b="1" dirty="0" smtClean="0"/>
              <a:t>is opposed to you</a:t>
            </a:r>
          </a:p>
          <a:p>
            <a:pPr lvl="1"/>
            <a:r>
              <a:rPr lang="en-US" b="1" dirty="0" smtClean="0"/>
              <a:t>The road is hard</a:t>
            </a:r>
          </a:p>
          <a:p>
            <a:pPr lvl="1"/>
            <a:r>
              <a:rPr lang="en-US" b="1" dirty="0" smtClean="0"/>
              <a:t>The flesh is weak</a:t>
            </a:r>
          </a:p>
          <a:p>
            <a:pPr lvl="1"/>
            <a:r>
              <a:rPr lang="en-US" b="1" dirty="0" smtClean="0"/>
              <a:t>Drifting is so easy</a:t>
            </a:r>
          </a:p>
          <a:p>
            <a:pPr lvl="1"/>
            <a:r>
              <a:rPr lang="en-US" b="1" dirty="0" smtClean="0"/>
              <a:t>There is no “neutral ground”</a:t>
            </a:r>
          </a:p>
          <a:p>
            <a:pPr lvl="1"/>
            <a:r>
              <a:rPr lang="en-US" b="1" dirty="0" smtClean="0"/>
              <a:t>People will let you down</a:t>
            </a:r>
          </a:p>
          <a:p>
            <a:r>
              <a:rPr lang="en-US" b="1" dirty="0" smtClean="0"/>
              <a:t>Today, let’s look at some necessary, but not always easy, challenges – without and within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 To Accept Blame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is true, both physically and spiritually</a:t>
            </a:r>
          </a:p>
          <a:p>
            <a:pPr lvl="1"/>
            <a:r>
              <a:rPr lang="en-US" b="1" dirty="0" smtClean="0"/>
              <a:t>Some people seem incapable of admitting it</a:t>
            </a:r>
          </a:p>
          <a:p>
            <a:pPr lvl="1"/>
            <a:r>
              <a:rPr lang="en-US" b="1" dirty="0" smtClean="0"/>
              <a:t>Shows sign of immaturity (children)</a:t>
            </a:r>
          </a:p>
          <a:p>
            <a:pPr lvl="1"/>
            <a:r>
              <a:rPr lang="en-US" b="1" dirty="0" smtClean="0"/>
              <a:t>Adam, then Eve (Genesis 3)</a:t>
            </a:r>
          </a:p>
          <a:p>
            <a:pPr lvl="1"/>
            <a:r>
              <a:rPr lang="en-US" b="1" dirty="0" smtClean="0"/>
              <a:t>Yet, sin must be repented of (Acts 2:38)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 To Accept Blame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is true, both physically and spiritually</a:t>
            </a:r>
          </a:p>
          <a:p>
            <a:pPr lvl="1"/>
            <a:r>
              <a:rPr lang="en-US" b="1" dirty="0" smtClean="0"/>
              <a:t>Some people seem incapable of admitting it</a:t>
            </a:r>
          </a:p>
          <a:p>
            <a:pPr lvl="1"/>
            <a:r>
              <a:rPr lang="en-US" b="1" dirty="0" smtClean="0"/>
              <a:t>Shows sign of immaturity (children)</a:t>
            </a:r>
          </a:p>
          <a:p>
            <a:pPr lvl="1"/>
            <a:r>
              <a:rPr lang="en-US" b="1" dirty="0" smtClean="0"/>
              <a:t>Adam, then Eve (Genesis 3)</a:t>
            </a:r>
          </a:p>
          <a:p>
            <a:pPr lvl="1"/>
            <a:r>
              <a:rPr lang="en-US" b="1" dirty="0" smtClean="0"/>
              <a:t>Yet, sin must be repented of (Acts 2:38)</a:t>
            </a:r>
          </a:p>
          <a:p>
            <a:r>
              <a:rPr lang="en-US" b="1" dirty="0" smtClean="0"/>
              <a:t>Proverbs 28:13 – He who conceals…</a:t>
            </a:r>
          </a:p>
          <a:p>
            <a:pPr lvl="1"/>
            <a:r>
              <a:rPr lang="en-US" b="1" dirty="0" smtClean="0"/>
              <a:t>Num. 32:23 - …be sure your sin will find you out</a:t>
            </a:r>
          </a:p>
          <a:p>
            <a:pPr lvl="1"/>
            <a:r>
              <a:rPr lang="en-US" b="1" dirty="0" smtClean="0"/>
              <a:t>2 Corinthians 7:9-11 – godly sorrow, repentance</a:t>
            </a:r>
          </a:p>
          <a:p>
            <a:pPr lvl="1"/>
            <a:r>
              <a:rPr lang="en-US" b="1" dirty="0" smtClean="0"/>
              <a:t>2 Samuel 12:13 – David: “I have sinned”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Accept Godly Advice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Some are quick to give advice; slow to accept it</a:t>
            </a:r>
          </a:p>
          <a:p>
            <a:pPr lvl="1"/>
            <a:r>
              <a:rPr lang="en-US" b="1" dirty="0" smtClean="0"/>
              <a:t>Especially dangerous for those who</a:t>
            </a:r>
          </a:p>
          <a:p>
            <a:pPr lvl="2"/>
            <a:r>
              <a:rPr lang="en-US" b="1" dirty="0" smtClean="0"/>
              <a:t>Are leaders</a:t>
            </a:r>
          </a:p>
          <a:p>
            <a:pPr lvl="2"/>
            <a:r>
              <a:rPr lang="en-US" b="1" dirty="0" smtClean="0"/>
              <a:t>A</a:t>
            </a:r>
            <a:r>
              <a:rPr lang="en-US" b="1" dirty="0" smtClean="0"/>
              <a:t>re looked up to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Accept Godly Advice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Some are quick to give advice; slow to accept it</a:t>
            </a:r>
          </a:p>
          <a:p>
            <a:pPr lvl="1"/>
            <a:r>
              <a:rPr lang="en-US" b="1" dirty="0" smtClean="0"/>
              <a:t>Especially dangerous for those who</a:t>
            </a:r>
          </a:p>
          <a:p>
            <a:pPr lvl="2"/>
            <a:r>
              <a:rPr lang="en-US" b="1" dirty="0" smtClean="0"/>
              <a:t>Are leaders</a:t>
            </a:r>
          </a:p>
          <a:p>
            <a:pPr lvl="2"/>
            <a:r>
              <a:rPr lang="en-US" b="1" dirty="0" smtClean="0"/>
              <a:t>A</a:t>
            </a:r>
            <a:r>
              <a:rPr lang="en-US" b="1" dirty="0" smtClean="0"/>
              <a:t>re looked up to</a:t>
            </a:r>
          </a:p>
          <a:p>
            <a:pPr lvl="1"/>
            <a:r>
              <a:rPr lang="en-US" b="1" dirty="0" smtClean="0"/>
              <a:t>Notice: </a:t>
            </a:r>
            <a:r>
              <a:rPr lang="en-US" b="1" u="sng" dirty="0" smtClean="0"/>
              <a:t>godly</a:t>
            </a:r>
            <a:r>
              <a:rPr lang="en-US" b="1" dirty="0" smtClean="0"/>
              <a:t> advice</a:t>
            </a:r>
          </a:p>
          <a:p>
            <a:pPr lvl="2"/>
            <a:r>
              <a:rPr lang="en-US" b="1" dirty="0" smtClean="0"/>
              <a:t>N</a:t>
            </a:r>
            <a:r>
              <a:rPr lang="en-US" b="1" dirty="0" smtClean="0"/>
              <a:t>ot like Eve, who let herself be convinced by the devil</a:t>
            </a:r>
          </a:p>
          <a:p>
            <a:pPr lvl="2"/>
            <a:r>
              <a:rPr lang="en-US" b="1" dirty="0" smtClean="0"/>
              <a:t>N</a:t>
            </a:r>
            <a:r>
              <a:rPr lang="en-US" b="1" dirty="0" smtClean="0"/>
              <a:t>or Rehoboam, who heeded unwise counsel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963</Words>
  <Application>Microsoft Office PowerPoint</Application>
  <PresentationFormat>On-screen Show (4:3)</PresentationFormat>
  <Paragraphs>152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Necessary,  But Not Easy</vt:lpstr>
      <vt:lpstr>INTRODUCTION</vt:lpstr>
      <vt:lpstr>INTRODUCTION</vt:lpstr>
      <vt:lpstr>Christianity Is Not Easy</vt:lpstr>
      <vt:lpstr>Christianity Is Not Easy</vt:lpstr>
      <vt:lpstr>1.  To Accept Blame</vt:lpstr>
      <vt:lpstr>1.  To Accept Blame</vt:lpstr>
      <vt:lpstr>2. Accept Godly Advice</vt:lpstr>
      <vt:lpstr>2. Accept Godly Advice</vt:lpstr>
      <vt:lpstr>2. Accept Godly Advice</vt:lpstr>
      <vt:lpstr>2. Accept Godly Advice</vt:lpstr>
      <vt:lpstr>2. Accept Godly Advice</vt:lpstr>
      <vt:lpstr>3.  To Start Over</vt:lpstr>
      <vt:lpstr>3.  To Start Over</vt:lpstr>
      <vt:lpstr>3.  To Start Over</vt:lpstr>
      <vt:lpstr>3.  To Start Over</vt:lpstr>
      <vt:lpstr>4. To Persevere in Doing Good</vt:lpstr>
      <vt:lpstr>4. To Persevere in Doing Good</vt:lpstr>
      <vt:lpstr>CONCLUSION</vt:lpstr>
      <vt:lpstr>CONCLUSION</vt:lpstr>
      <vt:lpstr>Are YOU a Christian?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Current User</dc:creator>
  <cp:lastModifiedBy>Pili</cp:lastModifiedBy>
  <cp:revision>28</cp:revision>
  <dcterms:created xsi:type="dcterms:W3CDTF">2011-05-01T18:29:19Z</dcterms:created>
  <dcterms:modified xsi:type="dcterms:W3CDTF">2016-04-10T21:40:24Z</dcterms:modified>
</cp:coreProperties>
</file>