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7" r:id="rId3"/>
    <p:sldId id="274" r:id="rId4"/>
    <p:sldId id="273" r:id="rId5"/>
    <p:sldId id="262" r:id="rId6"/>
    <p:sldId id="275" r:id="rId7"/>
    <p:sldId id="269" r:id="rId8"/>
    <p:sldId id="271" r:id="rId9"/>
    <p:sldId id="270" r:id="rId10"/>
    <p:sldId id="272" r:id="rId11"/>
    <p:sldId id="261" r:id="rId12"/>
    <p:sldId id="277" r:id="rId13"/>
    <p:sldId id="276" r:id="rId14"/>
    <p:sldId id="263" r:id="rId15"/>
    <p:sldId id="280" r:id="rId16"/>
    <p:sldId id="279" r:id="rId17"/>
    <p:sldId id="278" r:id="rId18"/>
    <p:sldId id="264" r:id="rId19"/>
    <p:sldId id="282" r:id="rId20"/>
    <p:sldId id="281" r:id="rId21"/>
    <p:sldId id="265" r:id="rId22"/>
    <p:sldId id="284" r:id="rId23"/>
    <p:sldId id="283" r:id="rId24"/>
    <p:sldId id="266" r:id="rId25"/>
    <p:sldId id="286" r:id="rId26"/>
    <p:sldId id="285" r:id="rId27"/>
    <p:sldId id="260" r:id="rId28"/>
    <p:sldId id="26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25E31-2A16-4B6B-81D7-EB1A25477DED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B1EF4-1634-4537-AC18-FE7F41E449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B1EF4-1634-4537-AC18-FE7F41E4499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231D-A853-4A40-96EA-3B0E87886DAD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195E-AF37-44B3-AC9C-414234FAB8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231D-A853-4A40-96EA-3B0E87886DAD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195E-AF37-44B3-AC9C-414234FAB8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231D-A853-4A40-96EA-3B0E87886DAD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195E-AF37-44B3-AC9C-414234FAB8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231D-A853-4A40-96EA-3B0E87886DAD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195E-AF37-44B3-AC9C-414234FAB8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231D-A853-4A40-96EA-3B0E87886DAD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195E-AF37-44B3-AC9C-414234FAB8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231D-A853-4A40-96EA-3B0E87886DAD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195E-AF37-44B3-AC9C-414234FAB8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231D-A853-4A40-96EA-3B0E87886DAD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195E-AF37-44B3-AC9C-414234FAB8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231D-A853-4A40-96EA-3B0E87886DAD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195E-AF37-44B3-AC9C-414234FAB8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231D-A853-4A40-96EA-3B0E87886DAD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195E-AF37-44B3-AC9C-414234FAB8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231D-A853-4A40-96EA-3B0E87886DAD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195E-AF37-44B3-AC9C-414234FAB8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231D-A853-4A40-96EA-3B0E87886DAD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8195E-AF37-44B3-AC9C-414234FAB8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3231D-A853-4A40-96EA-3B0E87886DAD}" type="datetimeFigureOut">
              <a:rPr lang="en-US" smtClean="0"/>
              <a:pPr/>
              <a:t>5/8/2016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8195E-AF37-44B3-AC9C-414234FAB8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0"/>
            <a:ext cx="4648200" cy="28956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“…his mother and mine.”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5867400"/>
            <a:ext cx="4572000" cy="990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Romans 16:13</a:t>
            </a:r>
            <a:endParaRPr lang="en-US" sz="54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narinsky new old wo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4724400" cy="69327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16:13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257800"/>
          </a:xfrm>
        </p:spPr>
        <p:txBody>
          <a:bodyPr/>
          <a:lstStyle/>
          <a:p>
            <a:r>
              <a:rPr lang="en-US" b="1" dirty="0" smtClean="0"/>
              <a:t>“Greet Rufus, a choice man in the Lord, </a:t>
            </a:r>
          </a:p>
          <a:p>
            <a:pPr lvl="1"/>
            <a:r>
              <a:rPr lang="en-US" b="1" dirty="0" smtClean="0"/>
              <a:t>Common name among slaves</a:t>
            </a:r>
          </a:p>
          <a:p>
            <a:pPr lvl="1"/>
            <a:r>
              <a:rPr lang="en-US" b="1" dirty="0" smtClean="0"/>
              <a:t>Mark 15:21 – son of Simon of Cyrene (?)</a:t>
            </a:r>
          </a:p>
          <a:p>
            <a:pPr lvl="1"/>
            <a:r>
              <a:rPr lang="en-US" b="1" dirty="0" smtClean="0"/>
              <a:t>Alexander?</a:t>
            </a:r>
          </a:p>
          <a:p>
            <a:r>
              <a:rPr lang="en-US" b="1" dirty="0" smtClean="0"/>
              <a:t>…also his mother and mine.”</a:t>
            </a:r>
          </a:p>
          <a:p>
            <a:pPr lvl="1"/>
            <a:r>
              <a:rPr lang="en-US" b="1" dirty="0" smtClean="0"/>
              <a:t>What events caused Paul to say this?</a:t>
            </a:r>
          </a:p>
          <a:p>
            <a:pPr lvl="1"/>
            <a:r>
              <a:rPr lang="en-US" b="1" dirty="0" smtClean="0"/>
              <a:t>How did she serve him/protect him/care for him?</a:t>
            </a:r>
          </a:p>
          <a:p>
            <a:pPr lvl="1"/>
            <a:r>
              <a:rPr lang="en-US" b="1" dirty="0" smtClean="0"/>
              <a:t>The bond must have been strong</a:t>
            </a:r>
          </a:p>
          <a:p>
            <a:pPr lvl="1"/>
            <a:r>
              <a:rPr lang="en-US" b="1" dirty="0" smtClean="0"/>
              <a:t>He says it of no one else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Luke 1:26-32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Luke 1:26-32</a:t>
            </a:r>
          </a:p>
          <a:p>
            <a:r>
              <a:rPr lang="en-US" b="1" dirty="0" smtClean="0"/>
              <a:t>Often elevated to be equal, or even ABOVE, God</a:t>
            </a:r>
          </a:p>
          <a:p>
            <a:r>
              <a:rPr lang="en-US" b="1" dirty="0" smtClean="0"/>
              <a:t>Called the “Mother of God”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Luke 1:26-32</a:t>
            </a:r>
          </a:p>
          <a:p>
            <a:r>
              <a:rPr lang="en-US" b="1" dirty="0" smtClean="0"/>
              <a:t>Often elevated to be equal, or even ABOVE, God</a:t>
            </a:r>
          </a:p>
          <a:p>
            <a:r>
              <a:rPr lang="en-US" b="1" dirty="0" smtClean="0"/>
              <a:t>Called the “Mother of God”</a:t>
            </a:r>
          </a:p>
          <a:p>
            <a:r>
              <a:rPr lang="en-US" b="1" dirty="0" smtClean="0"/>
              <a:t>While these are religious errors, there is scriptural authority for considering Mary as a great woman of the Bible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She was steadfast in her faith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She was steadfast in her faith</a:t>
            </a:r>
          </a:p>
          <a:p>
            <a:pPr lvl="1"/>
            <a:r>
              <a:rPr lang="en-US" b="1" dirty="0" smtClean="0"/>
              <a:t>Named Him Jesus</a:t>
            </a:r>
          </a:p>
          <a:p>
            <a:pPr lvl="1"/>
            <a:r>
              <a:rPr lang="en-US" b="1" dirty="0" smtClean="0"/>
              <a:t>Had Him circumcised</a:t>
            </a:r>
          </a:p>
          <a:p>
            <a:pPr lvl="1"/>
            <a:r>
              <a:rPr lang="en-US" b="1" dirty="0" smtClean="0"/>
              <a:t>Presented Him in the temple with the offering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She was steadfast in her faith</a:t>
            </a:r>
          </a:p>
          <a:p>
            <a:pPr lvl="1"/>
            <a:r>
              <a:rPr lang="en-US" b="1" dirty="0" smtClean="0"/>
              <a:t>Named Him Jesus</a:t>
            </a:r>
          </a:p>
          <a:p>
            <a:pPr lvl="1"/>
            <a:r>
              <a:rPr lang="en-US" b="1" dirty="0" smtClean="0"/>
              <a:t>Had Him circumcised</a:t>
            </a:r>
          </a:p>
          <a:p>
            <a:pPr lvl="1"/>
            <a:r>
              <a:rPr lang="en-US" b="1" dirty="0" smtClean="0"/>
              <a:t>Presented Him in the temple with the offering</a:t>
            </a:r>
          </a:p>
          <a:p>
            <a:pPr lvl="1"/>
            <a:r>
              <a:rPr lang="en-US" b="1" dirty="0" smtClean="0"/>
              <a:t>Feast of the Passover yearly</a:t>
            </a:r>
          </a:p>
          <a:p>
            <a:pPr lvl="1"/>
            <a:r>
              <a:rPr lang="en-US" b="1" dirty="0" smtClean="0"/>
              <a:t>Treasured events in her heart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She was steadfast in her faith</a:t>
            </a:r>
          </a:p>
          <a:p>
            <a:pPr lvl="1"/>
            <a:r>
              <a:rPr lang="en-US" b="1" dirty="0" smtClean="0"/>
              <a:t>Named Him Jesus</a:t>
            </a:r>
          </a:p>
          <a:p>
            <a:pPr lvl="1"/>
            <a:r>
              <a:rPr lang="en-US" b="1" dirty="0" smtClean="0"/>
              <a:t>Had Him circumcised</a:t>
            </a:r>
          </a:p>
          <a:p>
            <a:pPr lvl="1"/>
            <a:r>
              <a:rPr lang="en-US" b="1" dirty="0" smtClean="0"/>
              <a:t>Presented Him in the temple with the offering</a:t>
            </a:r>
          </a:p>
          <a:p>
            <a:pPr lvl="1"/>
            <a:r>
              <a:rPr lang="en-US" b="1" dirty="0" smtClean="0"/>
              <a:t>Feast of the Passover yearly</a:t>
            </a:r>
          </a:p>
          <a:p>
            <a:pPr lvl="1"/>
            <a:r>
              <a:rPr lang="en-US" b="1" dirty="0" smtClean="0"/>
              <a:t>Treasured events in her heart</a:t>
            </a:r>
          </a:p>
          <a:p>
            <a:pPr lvl="1"/>
            <a:r>
              <a:rPr lang="en-US" b="1" dirty="0" smtClean="0"/>
              <a:t>Went to Egypt to protect her baby</a:t>
            </a:r>
          </a:p>
          <a:p>
            <a:pPr lvl="1"/>
            <a:r>
              <a:rPr lang="en-US" b="1" dirty="0" smtClean="0"/>
              <a:t>She was at the cross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Lois, Eunice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2 Timothy 1:5-7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Lois, Eunice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2 Timothy 1:5-7</a:t>
            </a:r>
          </a:p>
          <a:p>
            <a:r>
              <a:rPr lang="en-US" b="1" dirty="0" smtClean="0"/>
              <a:t>Timothy was a great help to Paul</a:t>
            </a:r>
          </a:p>
          <a:p>
            <a:r>
              <a:rPr lang="en-US" b="1" dirty="0" smtClean="0"/>
              <a:t>He was faithful to God and was growing to be a gospel preacher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Bible gives us many examples of </a:t>
            </a:r>
            <a:r>
              <a:rPr lang="en-US" b="1" dirty="0" smtClean="0"/>
              <a:t>God- </a:t>
            </a:r>
            <a:r>
              <a:rPr lang="en-US" b="1" dirty="0" smtClean="0"/>
              <a:t>fearing mothers.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Lois, Eunice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2 Timothy 1:5-7</a:t>
            </a:r>
          </a:p>
          <a:p>
            <a:r>
              <a:rPr lang="en-US" b="1" dirty="0" smtClean="0"/>
              <a:t>Timothy was a great help to Paul</a:t>
            </a:r>
          </a:p>
          <a:p>
            <a:r>
              <a:rPr lang="en-US" b="1" dirty="0" smtClean="0"/>
              <a:t>He was faithful to God and was growing to be a gospel preacher</a:t>
            </a:r>
          </a:p>
          <a:p>
            <a:r>
              <a:rPr lang="en-US" b="1" dirty="0" smtClean="0"/>
              <a:t>His love of the truth was instilled in him by his mother and grandmother</a:t>
            </a:r>
          </a:p>
          <a:p>
            <a:r>
              <a:rPr lang="en-US" b="1" dirty="0" smtClean="0"/>
              <a:t>While our faith must be our own, the love of God can be shared with our children and received from our parents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Hannah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Samuel 1</a:t>
            </a:r>
          </a:p>
          <a:p>
            <a:r>
              <a:rPr lang="en-US" b="1" dirty="0" smtClean="0"/>
              <a:t>Hannah was barren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Hannah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Samuel 1</a:t>
            </a:r>
          </a:p>
          <a:p>
            <a:r>
              <a:rPr lang="en-US" b="1" dirty="0" smtClean="0"/>
              <a:t>Hannah was barren</a:t>
            </a:r>
          </a:p>
          <a:p>
            <a:r>
              <a:rPr lang="en-US" b="1" dirty="0" smtClean="0"/>
              <a:t>However, she did not blame, or stop worshipping, God</a:t>
            </a:r>
          </a:p>
          <a:p>
            <a:r>
              <a:rPr lang="en-US" b="1" dirty="0" smtClean="0"/>
              <a:t>She was persistent in her prayers and petitions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Hannah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Samuel 1</a:t>
            </a:r>
          </a:p>
          <a:p>
            <a:r>
              <a:rPr lang="en-US" b="1" dirty="0" smtClean="0"/>
              <a:t>Hannah was barren</a:t>
            </a:r>
          </a:p>
          <a:p>
            <a:r>
              <a:rPr lang="en-US" b="1" dirty="0" smtClean="0"/>
              <a:t>However, she did not blame, or stop worshipping, God</a:t>
            </a:r>
          </a:p>
          <a:p>
            <a:r>
              <a:rPr lang="en-US" b="1" dirty="0" smtClean="0"/>
              <a:t>She was persistent in her prayers and petitions</a:t>
            </a:r>
          </a:p>
          <a:p>
            <a:r>
              <a:rPr lang="en-US" b="1" dirty="0" smtClean="0"/>
              <a:t>She dedicated her son to the Lord, literally</a:t>
            </a:r>
          </a:p>
          <a:p>
            <a:r>
              <a:rPr lang="en-US" b="1" dirty="0" smtClean="0"/>
              <a:t>She was still supportive of him 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Jochebed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Exodus 2</a:t>
            </a:r>
          </a:p>
          <a:p>
            <a:r>
              <a:rPr lang="en-US" b="1" dirty="0" smtClean="0"/>
              <a:t>God’s laws are above civil laws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Jochebed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Exodus 2</a:t>
            </a:r>
          </a:p>
          <a:p>
            <a:r>
              <a:rPr lang="en-US" b="1" dirty="0" smtClean="0"/>
              <a:t>God’s laws are above civil laws</a:t>
            </a:r>
          </a:p>
          <a:p>
            <a:r>
              <a:rPr lang="en-US" b="1" dirty="0" smtClean="0"/>
              <a:t>Only God could arrange for her to protect her son, teach and care for him, and get paid for it – right under Pharaoh’s nose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Jochebed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Exodus 2</a:t>
            </a:r>
          </a:p>
          <a:p>
            <a:r>
              <a:rPr lang="en-US" b="1" dirty="0" smtClean="0"/>
              <a:t>God’s laws are above civil laws</a:t>
            </a:r>
          </a:p>
          <a:p>
            <a:r>
              <a:rPr lang="en-US" b="1" dirty="0" smtClean="0"/>
              <a:t>Only God could arrange for her to protect her son, teach and care for him, and get paid for it – right under Pharaoh’s nose</a:t>
            </a:r>
          </a:p>
          <a:p>
            <a:r>
              <a:rPr lang="en-US" b="1" dirty="0" smtClean="0"/>
              <a:t>She taught him to love God’s people</a:t>
            </a:r>
          </a:p>
          <a:p>
            <a:r>
              <a:rPr lang="en-US" b="1" dirty="0" smtClean="0"/>
              <a:t>Hebrews 11:23-25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closest thing on earth to God’s love is a mother’s love</a:t>
            </a:r>
          </a:p>
          <a:p>
            <a:r>
              <a:rPr lang="en-US" b="1" dirty="0" smtClean="0"/>
              <a:t>God chose a special mother for His Son</a:t>
            </a:r>
          </a:p>
          <a:p>
            <a:r>
              <a:rPr lang="en-US" b="1" dirty="0" smtClean="0"/>
              <a:t>The Bible is filled with examples of mothers who loved God and lived godly lives</a:t>
            </a:r>
          </a:p>
          <a:p>
            <a:r>
              <a:rPr lang="en-US" b="1" dirty="0" smtClean="0"/>
              <a:t>Naomi, Ruth, etc.</a:t>
            </a:r>
            <a:endParaRPr lang="en-US" b="1" dirty="0"/>
          </a:p>
          <a:p>
            <a:r>
              <a:rPr lang="en-US" b="1" dirty="0" smtClean="0"/>
              <a:t>These will be covered in future lessons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Bible gives us many examples of </a:t>
            </a:r>
            <a:r>
              <a:rPr lang="en-US" b="1" dirty="0" smtClean="0"/>
              <a:t>God- </a:t>
            </a:r>
            <a:r>
              <a:rPr lang="en-US" b="1" dirty="0" smtClean="0"/>
              <a:t>fearing mothers.</a:t>
            </a:r>
          </a:p>
          <a:p>
            <a:r>
              <a:rPr lang="en-US" b="1" dirty="0" smtClean="0"/>
              <a:t>God created a position in the family that is pivotal in importance for the raising of godly people</a:t>
            </a:r>
          </a:p>
          <a:p>
            <a:r>
              <a:rPr lang="en-US" b="1" dirty="0" smtClean="0"/>
              <a:t>He gave this responsibility to mothers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Bible gives us many examples of </a:t>
            </a:r>
            <a:r>
              <a:rPr lang="en-US" b="1" dirty="0" smtClean="0"/>
              <a:t>God- </a:t>
            </a:r>
            <a:r>
              <a:rPr lang="en-US" b="1" dirty="0" smtClean="0"/>
              <a:t>fearing mothers.</a:t>
            </a:r>
          </a:p>
          <a:p>
            <a:r>
              <a:rPr lang="en-US" b="1" dirty="0" smtClean="0"/>
              <a:t>God created a position in the family that is pivotal in importance for the raising of godly people</a:t>
            </a:r>
          </a:p>
          <a:p>
            <a:r>
              <a:rPr lang="en-US" b="1" dirty="0" smtClean="0"/>
              <a:t>He gave this responsibility to mothers</a:t>
            </a:r>
          </a:p>
          <a:p>
            <a:r>
              <a:rPr lang="en-US" b="1" dirty="0" smtClean="0"/>
              <a:t>Often paradoxical</a:t>
            </a:r>
          </a:p>
          <a:p>
            <a:pPr lvl="1"/>
            <a:r>
              <a:rPr lang="en-US" b="1" dirty="0" smtClean="0"/>
              <a:t>Exalted-yet lowly</a:t>
            </a:r>
          </a:p>
          <a:p>
            <a:pPr lvl="1"/>
            <a:r>
              <a:rPr lang="en-US" b="1" dirty="0" smtClean="0"/>
              <a:t>Important goals-yet often menial</a:t>
            </a:r>
          </a:p>
          <a:p>
            <a:pPr lvl="1"/>
            <a:r>
              <a:rPr lang="en-US" b="1" dirty="0" smtClean="0"/>
              <a:t>Authoritative-yet looked down upon by society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Many of us take (or took) our mothers for granted</a:t>
            </a:r>
          </a:p>
          <a:p>
            <a:r>
              <a:rPr lang="en-US" b="1" dirty="0" smtClean="0"/>
              <a:t>Many don’t realize until too late what God tells us in His word – that a godly mother is a blessing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Many of us take (or took) our mothers for granted</a:t>
            </a:r>
          </a:p>
          <a:p>
            <a:r>
              <a:rPr lang="en-US" b="1" dirty="0" smtClean="0"/>
              <a:t>Many don’t realize until too late what God tells us in His word – that a godly mother is a blessing</a:t>
            </a:r>
          </a:p>
          <a:p>
            <a:r>
              <a:rPr lang="en-US" b="1" dirty="0" smtClean="0"/>
              <a:t>Today, we will focus on some mothers in the Scriptures</a:t>
            </a:r>
          </a:p>
          <a:p>
            <a:r>
              <a:rPr lang="en-US" b="1" dirty="0" smtClean="0"/>
              <a:t>Although they don’t do it for the praise, let them know how much you appreciate them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16:13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Context: End of epistle – greetings</a:t>
            </a:r>
          </a:p>
          <a:p>
            <a:pPr lvl="1"/>
            <a:r>
              <a:rPr lang="en-US" b="1" dirty="0" smtClean="0"/>
              <a:t>In our culture – greetings are at the beginning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16:13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Context: End of epistle – greetings</a:t>
            </a:r>
          </a:p>
          <a:p>
            <a:pPr lvl="1"/>
            <a:r>
              <a:rPr lang="en-US" b="1" dirty="0" smtClean="0"/>
              <a:t>In our culture – greetings are at the beginning</a:t>
            </a:r>
          </a:p>
          <a:p>
            <a:pPr lvl="1"/>
            <a:r>
              <a:rPr lang="en-US" b="1" dirty="0" smtClean="0"/>
              <a:t>Who are these people?</a:t>
            </a:r>
          </a:p>
          <a:p>
            <a:pPr lvl="2"/>
            <a:r>
              <a:rPr lang="en-US" b="1" dirty="0" smtClean="0"/>
              <a:t>V5 – How did Epaenetus get to be the first convert?</a:t>
            </a:r>
          </a:p>
          <a:p>
            <a:pPr lvl="2"/>
            <a:r>
              <a:rPr lang="en-US" b="1" dirty="0" smtClean="0"/>
              <a:t>V6 – Which Mary?</a:t>
            </a:r>
          </a:p>
          <a:p>
            <a:pPr lvl="2"/>
            <a:r>
              <a:rPr lang="en-US" b="1" dirty="0" smtClean="0"/>
              <a:t>V7 – How are Andronicus and Junias “outstanding…”</a:t>
            </a:r>
          </a:p>
          <a:p>
            <a:pPr lvl="2"/>
            <a:r>
              <a:rPr lang="en-US" b="1" dirty="0" smtClean="0"/>
              <a:t>V8 – How is Ampliatus Paul’s beloved?</a:t>
            </a:r>
          </a:p>
          <a:p>
            <a:pPr lvl="2"/>
            <a:r>
              <a:rPr lang="en-US" b="1" dirty="0" smtClean="0"/>
              <a:t>V9 – Urbanus (fellow worker)? Stachys (beloved)?</a:t>
            </a:r>
          </a:p>
          <a:p>
            <a:pPr lvl="2"/>
            <a:r>
              <a:rPr lang="en-US" b="1" dirty="0" smtClean="0"/>
              <a:t>V10 – Apelles (approved)? Household of Aristobulus?</a:t>
            </a:r>
          </a:p>
          <a:p>
            <a:pPr lvl="2"/>
            <a:r>
              <a:rPr lang="en-US" b="1" dirty="0" smtClean="0"/>
              <a:t>V11 – Herodion (kinsman)? Household of Narcissus?</a:t>
            </a:r>
          </a:p>
          <a:p>
            <a:pPr lvl="2"/>
            <a:r>
              <a:rPr lang="en-US" b="1" dirty="0" smtClean="0"/>
              <a:t>V12 – Tryphaena &amp; Tryphosa? Persis (beloved)?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16:13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5257800"/>
          </a:xfrm>
        </p:spPr>
        <p:txBody>
          <a:bodyPr/>
          <a:lstStyle/>
          <a:p>
            <a:r>
              <a:rPr lang="en-US" b="1" dirty="0" smtClean="0"/>
              <a:t>“Greet Rufus, a choice man in the Lord, </a:t>
            </a:r>
          </a:p>
          <a:p>
            <a:pPr lvl="1"/>
            <a:r>
              <a:rPr lang="en-US" b="1" dirty="0" smtClean="0"/>
              <a:t>Common name among slaves</a:t>
            </a:r>
          </a:p>
          <a:p>
            <a:pPr lvl="1"/>
            <a:r>
              <a:rPr lang="en-US" b="1" dirty="0" smtClean="0"/>
              <a:t>Mark 15:21 – son of Simon of Cyrene (?)</a:t>
            </a:r>
          </a:p>
          <a:p>
            <a:pPr lvl="1"/>
            <a:r>
              <a:rPr lang="en-US" b="1" dirty="0" smtClean="0"/>
              <a:t>Alexander?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941</Words>
  <Application>Microsoft Office PowerPoint</Application>
  <PresentationFormat>On-screen Show (4:3)</PresentationFormat>
  <Paragraphs>174</Paragraphs>
  <Slides>28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“…his mother and mine.”</vt:lpstr>
      <vt:lpstr>INTRODUCTION</vt:lpstr>
      <vt:lpstr>INTRODUCTION</vt:lpstr>
      <vt:lpstr>INTRODUCTION</vt:lpstr>
      <vt:lpstr>INTRODUCTION</vt:lpstr>
      <vt:lpstr>INTRODUCTION</vt:lpstr>
      <vt:lpstr>Romans 16:13</vt:lpstr>
      <vt:lpstr>Romans 16:13</vt:lpstr>
      <vt:lpstr>Romans 16:13</vt:lpstr>
      <vt:lpstr>Romans 16:13</vt:lpstr>
      <vt:lpstr>Mary</vt:lpstr>
      <vt:lpstr>Mary</vt:lpstr>
      <vt:lpstr>Mary</vt:lpstr>
      <vt:lpstr>Mary</vt:lpstr>
      <vt:lpstr>Mary</vt:lpstr>
      <vt:lpstr>Mary</vt:lpstr>
      <vt:lpstr>Mary</vt:lpstr>
      <vt:lpstr>Lois, Eunice</vt:lpstr>
      <vt:lpstr>Lois, Eunice</vt:lpstr>
      <vt:lpstr>Lois, Eunice</vt:lpstr>
      <vt:lpstr>Hannah</vt:lpstr>
      <vt:lpstr>Hannah</vt:lpstr>
      <vt:lpstr>Hannah</vt:lpstr>
      <vt:lpstr>Jochebed</vt:lpstr>
      <vt:lpstr>Jochebed</vt:lpstr>
      <vt:lpstr>Jochebed</vt:lpstr>
      <vt:lpstr>CONCLUSION</vt:lpstr>
      <vt:lpstr>Are YOU a Christian?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Current User</dc:creator>
  <cp:lastModifiedBy>Pili</cp:lastModifiedBy>
  <cp:revision>26</cp:revision>
  <dcterms:created xsi:type="dcterms:W3CDTF">2010-05-09T10:30:35Z</dcterms:created>
  <dcterms:modified xsi:type="dcterms:W3CDTF">2016-05-08T20:50:59Z</dcterms:modified>
</cp:coreProperties>
</file>