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7" r:id="rId4"/>
    <p:sldId id="266" r:id="rId5"/>
    <p:sldId id="265" r:id="rId6"/>
    <p:sldId id="264" r:id="rId7"/>
    <p:sldId id="269" r:id="rId8"/>
    <p:sldId id="268" r:id="rId9"/>
    <p:sldId id="261" r:id="rId10"/>
    <p:sldId id="270" r:id="rId11"/>
    <p:sldId id="275" r:id="rId12"/>
    <p:sldId id="274" r:id="rId13"/>
    <p:sldId id="273" r:id="rId14"/>
    <p:sldId id="272" r:id="rId15"/>
    <p:sldId id="271" r:id="rId16"/>
    <p:sldId id="276" r:id="rId17"/>
    <p:sldId id="278" r:id="rId18"/>
    <p:sldId id="277" r:id="rId19"/>
    <p:sldId id="282" r:id="rId20"/>
    <p:sldId id="283" r:id="rId21"/>
    <p:sldId id="279" r:id="rId22"/>
    <p:sldId id="281" r:id="rId23"/>
    <p:sldId id="280" r:id="rId24"/>
    <p:sldId id="258" r:id="rId25"/>
    <p:sldId id="26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blecoverpattern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65333"/>
            <a:ext cx="8001000" cy="6792020"/>
          </a:xfrm>
          <a:prstGeom prst="rect">
            <a:avLst/>
          </a:prstGeom>
        </p:spPr>
      </p:pic>
      <p:pic>
        <p:nvPicPr>
          <p:cNvPr id="5" name="Picture 4" descr="biblecrosspic.jpg"/>
          <p:cNvPicPr>
            <a:picLocks noChangeAspect="1"/>
          </p:cNvPicPr>
          <p:nvPr/>
        </p:nvPicPr>
        <p:blipFill>
          <a:blip r:embed="rId3" cstate="print"/>
          <a:srcRect l="12035" t="7500" r="12310" b="8301"/>
          <a:stretch>
            <a:fillRect/>
          </a:stretch>
        </p:blipFill>
        <p:spPr>
          <a:xfrm>
            <a:off x="4876800" y="533400"/>
            <a:ext cx="3352800" cy="541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3733800" cy="2667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Follow the Pattern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495800"/>
            <a:ext cx="3733800" cy="1752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Philippians 3:7-17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5943600"/>
            <a:ext cx="426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April 10, </a:t>
            </a:r>
            <a:r>
              <a:rPr lang="en-US" sz="4000" b="1" dirty="0" smtClean="0"/>
              <a:t>2016 AM</a:t>
            </a:r>
            <a:endParaRPr lang="en-US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 command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smtClean="0"/>
              <a:t>We are called to be imitators, not innovators!</a:t>
            </a:r>
          </a:p>
          <a:p>
            <a:pPr lvl="1"/>
            <a:r>
              <a:rPr lang="en-US" b="1" smtClean="0"/>
              <a:t>Ephesians 5:1 – Be imitators of God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 command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smtClean="0"/>
              <a:t>We are called to be imitators, not innovators!</a:t>
            </a:r>
          </a:p>
          <a:p>
            <a:pPr lvl="1"/>
            <a:r>
              <a:rPr lang="en-US" b="1" smtClean="0"/>
              <a:t>Ephesians 5:1 – Be imitators of God</a:t>
            </a:r>
          </a:p>
          <a:p>
            <a:pPr lvl="1"/>
            <a:r>
              <a:rPr lang="en-US" b="1" smtClean="0"/>
              <a:t>1 Corinthians 4:16 – Be imitators of me…</a:t>
            </a:r>
          </a:p>
          <a:p>
            <a:pPr lvl="1"/>
            <a:r>
              <a:rPr lang="en-US" b="1" smtClean="0"/>
              <a:t>1 Corinthians 11:1 – Be imitators of me, as I am of Christ (</a:t>
            </a:r>
            <a:r>
              <a:rPr lang="en-US" b="1" u="sng" smtClean="0"/>
              <a:t>JESUS LEADS</a:t>
            </a:r>
            <a:r>
              <a:rPr lang="en-US" b="1" smtClean="0"/>
              <a:t>; we </a:t>
            </a:r>
            <a:r>
              <a:rPr lang="en-US" b="1" u="sng" smtClean="0"/>
              <a:t>follow</a:t>
            </a:r>
            <a:r>
              <a:rPr lang="en-US" b="1" smtClean="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 command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smtClean="0"/>
              <a:t>We are called to be imitators, not innovators!</a:t>
            </a:r>
          </a:p>
          <a:p>
            <a:pPr lvl="1"/>
            <a:r>
              <a:rPr lang="en-US" b="1" smtClean="0"/>
              <a:t>Ephesians 5:1 – Be imitators of God</a:t>
            </a:r>
          </a:p>
          <a:p>
            <a:pPr lvl="1"/>
            <a:r>
              <a:rPr lang="en-US" b="1" smtClean="0"/>
              <a:t>1 Corinthians 4:16 – Be imitators of me…</a:t>
            </a:r>
          </a:p>
          <a:p>
            <a:pPr lvl="1"/>
            <a:r>
              <a:rPr lang="en-US" b="1" smtClean="0"/>
              <a:t>1 Corinthians 11:1 – Be imitators of me, as I am of Christ (</a:t>
            </a:r>
            <a:r>
              <a:rPr lang="en-US" b="1" u="sng" smtClean="0"/>
              <a:t>JESUS LEADS</a:t>
            </a:r>
            <a:r>
              <a:rPr lang="en-US" b="1" smtClean="0"/>
              <a:t>; we </a:t>
            </a:r>
            <a:r>
              <a:rPr lang="en-US" b="1" u="sng" smtClean="0"/>
              <a:t>follow</a:t>
            </a:r>
            <a:r>
              <a:rPr lang="en-US" b="1" smtClean="0"/>
              <a:t>)</a:t>
            </a:r>
          </a:p>
          <a:p>
            <a:pPr lvl="1"/>
            <a:r>
              <a:rPr lang="en-US" b="1" smtClean="0"/>
              <a:t>Philippians 3:17; 4:9 – (received, heard, seen)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 command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smtClean="0"/>
              <a:t>We are called to be imitators, not innovators!</a:t>
            </a:r>
          </a:p>
          <a:p>
            <a:pPr lvl="1"/>
            <a:r>
              <a:rPr lang="en-US" b="1" smtClean="0"/>
              <a:t>Ephesians 5:1 – Be imitators of God</a:t>
            </a:r>
          </a:p>
          <a:p>
            <a:pPr lvl="1"/>
            <a:r>
              <a:rPr lang="en-US" b="1" smtClean="0"/>
              <a:t>1 Corinthians 4:16 – Be imitators of me…</a:t>
            </a:r>
          </a:p>
          <a:p>
            <a:pPr lvl="1"/>
            <a:r>
              <a:rPr lang="en-US" b="1" smtClean="0"/>
              <a:t>1 Corinthians 11:1 – Be imitators of me, as I am of Christ (</a:t>
            </a:r>
            <a:r>
              <a:rPr lang="en-US" b="1" u="sng" smtClean="0"/>
              <a:t>JESUS LEADS</a:t>
            </a:r>
            <a:r>
              <a:rPr lang="en-US" b="1" smtClean="0"/>
              <a:t>; we </a:t>
            </a:r>
            <a:r>
              <a:rPr lang="en-US" b="1" u="sng" smtClean="0"/>
              <a:t>follow</a:t>
            </a:r>
            <a:r>
              <a:rPr lang="en-US" b="1" smtClean="0"/>
              <a:t>)</a:t>
            </a:r>
          </a:p>
          <a:p>
            <a:pPr lvl="1"/>
            <a:r>
              <a:rPr lang="en-US" b="1" smtClean="0"/>
              <a:t>Philippians 3:17; 4:9 – (received, heard, seen)</a:t>
            </a:r>
          </a:p>
          <a:p>
            <a:pPr lvl="1"/>
            <a:r>
              <a:rPr lang="en-US" b="1" smtClean="0"/>
              <a:t>1 Thessalonians 1:6 – …us, and of the Lord</a:t>
            </a:r>
          </a:p>
          <a:p>
            <a:pPr lvl="1"/>
            <a:r>
              <a:rPr lang="en-US" b="1" smtClean="0"/>
              <a:t>1 Thessalonians 2:14 - imitators of the churches</a:t>
            </a:r>
          </a:p>
          <a:p>
            <a:pPr lvl="1"/>
            <a:r>
              <a:rPr lang="en-US" b="1" smtClean="0"/>
              <a:t>2 Thessalonians 3:9 - …offer ourselves as a model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 command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smtClean="0"/>
              <a:t>We are called to be imitators, not innovators!</a:t>
            </a:r>
          </a:p>
          <a:p>
            <a:pPr lvl="1"/>
            <a:r>
              <a:rPr lang="en-US" b="1" smtClean="0"/>
              <a:t>Ephesians 5:1 – Be imitators of God</a:t>
            </a:r>
          </a:p>
          <a:p>
            <a:pPr lvl="1"/>
            <a:r>
              <a:rPr lang="en-US" b="1" smtClean="0"/>
              <a:t>1 Corinthians 4:16 – Be imitators of me…</a:t>
            </a:r>
          </a:p>
          <a:p>
            <a:pPr lvl="1"/>
            <a:r>
              <a:rPr lang="en-US" b="1" smtClean="0"/>
              <a:t>1 Corinthians 11:1 – Be imitators of me, as I am of Christ (</a:t>
            </a:r>
            <a:r>
              <a:rPr lang="en-US" b="1" u="sng" smtClean="0"/>
              <a:t>JESUS LEADS</a:t>
            </a:r>
            <a:r>
              <a:rPr lang="en-US" b="1" smtClean="0"/>
              <a:t>; we </a:t>
            </a:r>
            <a:r>
              <a:rPr lang="en-US" b="1" u="sng" smtClean="0"/>
              <a:t>follow</a:t>
            </a:r>
            <a:r>
              <a:rPr lang="en-US" b="1" smtClean="0"/>
              <a:t>)</a:t>
            </a:r>
          </a:p>
          <a:p>
            <a:pPr lvl="1"/>
            <a:r>
              <a:rPr lang="en-US" b="1" smtClean="0"/>
              <a:t>Philippians 3:17; 4:9 – (received, heard, seen)</a:t>
            </a:r>
          </a:p>
          <a:p>
            <a:pPr lvl="1"/>
            <a:r>
              <a:rPr lang="en-US" b="1" smtClean="0"/>
              <a:t>1 Thessalonians 1:6 – …us, and of the Lord</a:t>
            </a:r>
          </a:p>
          <a:p>
            <a:pPr lvl="1"/>
            <a:r>
              <a:rPr lang="en-US" b="1" smtClean="0"/>
              <a:t>1 Thessalonians 2:14 - imitators of the churches</a:t>
            </a:r>
          </a:p>
          <a:p>
            <a:pPr lvl="1"/>
            <a:r>
              <a:rPr lang="en-US" b="1" smtClean="0"/>
              <a:t>2 Thessalonians 3:9 - …offer ourselves as a model</a:t>
            </a:r>
          </a:p>
          <a:p>
            <a:pPr lvl="1"/>
            <a:r>
              <a:rPr lang="en-US" b="1" smtClean="0"/>
              <a:t>Hebrews 6:12 – …imitators of those… (cf 13:7)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 command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smtClean="0"/>
              <a:t>We are called to be imitators, not innovators!</a:t>
            </a:r>
          </a:p>
          <a:p>
            <a:pPr lvl="1"/>
            <a:r>
              <a:rPr lang="en-US" b="1" smtClean="0"/>
              <a:t>Ephesians 5:1 – Be imitators of God</a:t>
            </a:r>
          </a:p>
          <a:p>
            <a:pPr lvl="1"/>
            <a:r>
              <a:rPr lang="en-US" b="1" smtClean="0"/>
              <a:t>1 Corinthians 4:16 – Be imitators of me…</a:t>
            </a:r>
          </a:p>
          <a:p>
            <a:pPr lvl="1"/>
            <a:r>
              <a:rPr lang="en-US" b="1" smtClean="0"/>
              <a:t>1 Corinthians 11:1 – Be imitators of me, as I am of Christ (</a:t>
            </a:r>
            <a:r>
              <a:rPr lang="en-US" b="1" u="sng" smtClean="0"/>
              <a:t>JESUS LEADS</a:t>
            </a:r>
            <a:r>
              <a:rPr lang="en-US" b="1" smtClean="0"/>
              <a:t>; we </a:t>
            </a:r>
            <a:r>
              <a:rPr lang="en-US" b="1" u="sng" smtClean="0"/>
              <a:t>follow</a:t>
            </a:r>
            <a:r>
              <a:rPr lang="en-US" b="1" smtClean="0"/>
              <a:t>)</a:t>
            </a:r>
          </a:p>
          <a:p>
            <a:pPr lvl="1"/>
            <a:r>
              <a:rPr lang="en-US" b="1" smtClean="0"/>
              <a:t>Philippians 3:17; 4:9 – (received, heard, seen)</a:t>
            </a:r>
          </a:p>
          <a:p>
            <a:pPr lvl="1"/>
            <a:r>
              <a:rPr lang="en-US" b="1" smtClean="0"/>
              <a:t>1 Thessalonians 1:6 – …us, and of the Lord</a:t>
            </a:r>
          </a:p>
          <a:p>
            <a:pPr lvl="1"/>
            <a:r>
              <a:rPr lang="en-US" b="1" smtClean="0"/>
              <a:t>1 Thessalonians 2:14 - imitators of the churches</a:t>
            </a:r>
          </a:p>
          <a:p>
            <a:pPr lvl="1"/>
            <a:r>
              <a:rPr lang="en-US" b="1" smtClean="0"/>
              <a:t>2 Thessalonians 3:9 - …offer ourselves as a model</a:t>
            </a:r>
          </a:p>
          <a:p>
            <a:pPr lvl="1"/>
            <a:r>
              <a:rPr lang="en-US" b="1" smtClean="0"/>
              <a:t>Hebrews 6:12 – …imitators of those… (cf 13:7)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Why do we NEED patterns?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God’s ways are not our ways</a:t>
            </a:r>
          </a:p>
          <a:p>
            <a:pPr lvl="1"/>
            <a:r>
              <a:rPr lang="en-US" b="1" dirty="0" smtClean="0"/>
              <a:t>Isaiah 55:8-9</a:t>
            </a:r>
          </a:p>
          <a:p>
            <a:pPr lvl="1"/>
            <a:r>
              <a:rPr lang="en-US" b="1" dirty="0" smtClean="0"/>
              <a:t>1 Corinthians 2:11-13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Why do we NEED patterns?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God’s ways are not our ways</a:t>
            </a:r>
          </a:p>
          <a:p>
            <a:pPr lvl="1"/>
            <a:r>
              <a:rPr lang="en-US" b="1" dirty="0" smtClean="0"/>
              <a:t>Isaiah 55:8-9</a:t>
            </a:r>
          </a:p>
          <a:p>
            <a:pPr lvl="1"/>
            <a:r>
              <a:rPr lang="en-US" b="1" dirty="0" smtClean="0"/>
              <a:t>1 Corinthians 2:11-13</a:t>
            </a:r>
          </a:p>
          <a:p>
            <a:r>
              <a:rPr lang="en-US" b="1" dirty="0" smtClean="0"/>
              <a:t>Mankind is not good at choosing the right way by himself</a:t>
            </a:r>
          </a:p>
          <a:p>
            <a:pPr lvl="1"/>
            <a:r>
              <a:rPr lang="en-US" b="1" dirty="0" smtClean="0"/>
              <a:t>Isaiah 65:2</a:t>
            </a:r>
          </a:p>
          <a:p>
            <a:pPr lvl="1"/>
            <a:r>
              <a:rPr lang="en-US" b="1" dirty="0" smtClean="0"/>
              <a:t>Judges 17:6; 21:25 – no King, everyone did…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Why do we NEED patterns?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God’s ways are not our ways</a:t>
            </a:r>
          </a:p>
          <a:p>
            <a:pPr lvl="1"/>
            <a:r>
              <a:rPr lang="en-US" b="1" dirty="0" smtClean="0"/>
              <a:t>Isaiah 55:8-9</a:t>
            </a:r>
          </a:p>
          <a:p>
            <a:pPr lvl="1"/>
            <a:r>
              <a:rPr lang="en-US" b="1" dirty="0" smtClean="0"/>
              <a:t>1 Corinthians 2:11-13</a:t>
            </a:r>
          </a:p>
          <a:p>
            <a:r>
              <a:rPr lang="en-US" b="1" dirty="0" smtClean="0"/>
              <a:t>Mankind is not good at choosing the right way by himself</a:t>
            </a:r>
          </a:p>
          <a:p>
            <a:pPr lvl="1"/>
            <a:r>
              <a:rPr lang="en-US" b="1" dirty="0" smtClean="0"/>
              <a:t>Isaiah 65:2</a:t>
            </a:r>
          </a:p>
          <a:p>
            <a:pPr lvl="1"/>
            <a:r>
              <a:rPr lang="en-US" b="1" dirty="0" smtClean="0"/>
              <a:t>Judges 17:6; 21:25 – no King, everyone did…</a:t>
            </a:r>
          </a:p>
          <a:p>
            <a:pPr lvl="1"/>
            <a:r>
              <a:rPr lang="en-US" b="1" dirty="0" smtClean="0"/>
              <a:t>Proverbs 14:12 – it seems right…</a:t>
            </a:r>
          </a:p>
          <a:p>
            <a:pPr lvl="1"/>
            <a:r>
              <a:rPr lang="en-US" b="1" dirty="0" smtClean="0"/>
              <a:t>Jeremiah 10:23 – not in himself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Negative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Sometimes, we need to stay away from some attitude, action, etc.</a:t>
            </a:r>
          </a:p>
          <a:p>
            <a:pPr lvl="1"/>
            <a:r>
              <a:rPr lang="en-US" b="1" dirty="0" smtClean="0"/>
              <a:t>Acts 5:1-11 – Ananias and </a:t>
            </a:r>
            <a:r>
              <a:rPr lang="en-US" b="1" dirty="0" err="1" smtClean="0"/>
              <a:t>Saphira</a:t>
            </a:r>
            <a:r>
              <a:rPr lang="en-US" b="1" dirty="0" smtClean="0"/>
              <a:t> (individuals)</a:t>
            </a:r>
          </a:p>
          <a:p>
            <a:pPr lvl="1"/>
            <a:r>
              <a:rPr lang="en-US" b="1" dirty="0" smtClean="0"/>
              <a:t>1 Corinthians 5 – Neglecting to discipline (church)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We recognize the need and usefulness of patterns in our lives</a:t>
            </a:r>
          </a:p>
          <a:p>
            <a:pPr lvl="1"/>
            <a:r>
              <a:rPr lang="en-US" b="1" dirty="0" smtClean="0"/>
              <a:t>Sewing patterns</a:t>
            </a:r>
          </a:p>
          <a:p>
            <a:pPr lvl="1"/>
            <a:r>
              <a:rPr lang="en-US" b="1" dirty="0" smtClean="0"/>
              <a:t>Martial arts (</a:t>
            </a:r>
            <a:r>
              <a:rPr lang="en-US" b="1" dirty="0" err="1" smtClean="0"/>
              <a:t>katas</a:t>
            </a:r>
            <a:r>
              <a:rPr lang="en-US" b="1" smtClean="0"/>
              <a:t>)</a:t>
            </a:r>
          </a:p>
          <a:p>
            <a:pPr lvl="1"/>
            <a:r>
              <a:rPr lang="en-US" b="1" smtClean="0"/>
              <a:t>Cosmetic surgery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Negative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Sometimes, we need to stay away from some attitude, action, etc.</a:t>
            </a:r>
          </a:p>
          <a:p>
            <a:pPr lvl="1"/>
            <a:r>
              <a:rPr lang="en-US" b="1" dirty="0" smtClean="0"/>
              <a:t>Acts 5:1-11 – Ananias and </a:t>
            </a:r>
            <a:r>
              <a:rPr lang="en-US" b="1" dirty="0" err="1" smtClean="0"/>
              <a:t>Saphira</a:t>
            </a:r>
            <a:r>
              <a:rPr lang="en-US" b="1" dirty="0" smtClean="0"/>
              <a:t> (individuals)</a:t>
            </a:r>
          </a:p>
          <a:p>
            <a:pPr lvl="1"/>
            <a:r>
              <a:rPr lang="en-US" b="1" dirty="0" smtClean="0"/>
              <a:t>1 Corinthians 5 – Neglecting to discipline (church)</a:t>
            </a:r>
          </a:p>
          <a:p>
            <a:r>
              <a:rPr lang="en-US" b="1" dirty="0" smtClean="0"/>
              <a:t>We see how God deals with sin</a:t>
            </a:r>
          </a:p>
          <a:p>
            <a:pPr lvl="1"/>
            <a:r>
              <a:rPr lang="en-US" b="1" dirty="0" smtClean="0"/>
              <a:t>In our lives</a:t>
            </a:r>
          </a:p>
          <a:p>
            <a:pPr lvl="1"/>
            <a:r>
              <a:rPr lang="en-US" b="1" dirty="0" smtClean="0"/>
              <a:t>On Judgment Day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Generic Authority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Sometimes God gives us a command, then let’s us choose the details of some aspects</a:t>
            </a:r>
          </a:p>
          <a:p>
            <a:pPr lvl="1"/>
            <a:r>
              <a:rPr lang="en-US" b="1" dirty="0" smtClean="0"/>
              <a:t>Matthew 28:18-20 – “Go…”</a:t>
            </a:r>
          </a:p>
          <a:p>
            <a:pPr lvl="2"/>
            <a:r>
              <a:rPr lang="en-US" b="1" dirty="0" smtClean="0"/>
              <a:t>Where, how far</a:t>
            </a:r>
          </a:p>
          <a:p>
            <a:pPr lvl="2"/>
            <a:r>
              <a:rPr lang="en-US" b="1" dirty="0" smtClean="0"/>
              <a:t>Mode - Car, walk, plane, horse, etc.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Generic Authority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Sometimes God gives us a command, then let’s us choose the details of some aspects</a:t>
            </a:r>
          </a:p>
          <a:p>
            <a:pPr lvl="1"/>
            <a:r>
              <a:rPr lang="en-US" b="1" dirty="0" smtClean="0"/>
              <a:t>Matthew 28:18-20 – “Go…”</a:t>
            </a:r>
          </a:p>
          <a:p>
            <a:pPr lvl="2"/>
            <a:r>
              <a:rPr lang="en-US" b="1" dirty="0" smtClean="0"/>
              <a:t>Where, how far</a:t>
            </a:r>
          </a:p>
          <a:p>
            <a:pPr lvl="2"/>
            <a:r>
              <a:rPr lang="en-US" b="1" dirty="0" smtClean="0"/>
              <a:t>Mode - Car, walk, plane, horse, etc.</a:t>
            </a:r>
          </a:p>
          <a:p>
            <a:pPr lvl="1"/>
            <a:r>
              <a:rPr lang="en-US" b="1" dirty="0" smtClean="0"/>
              <a:t>Assemble</a:t>
            </a:r>
          </a:p>
          <a:p>
            <a:pPr lvl="2"/>
            <a:r>
              <a:rPr lang="en-US" b="1" dirty="0" smtClean="0"/>
              <a:t>House, synagogue, building</a:t>
            </a:r>
          </a:p>
          <a:p>
            <a:pPr lvl="2"/>
            <a:r>
              <a:rPr lang="en-US" b="1" dirty="0" smtClean="0"/>
              <a:t>Rent, borrow, buy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Generic Authority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Sometimes God gives us a command, then let’s us choose the details of some aspects</a:t>
            </a:r>
          </a:p>
          <a:p>
            <a:pPr lvl="1"/>
            <a:r>
              <a:rPr lang="en-US" b="1" dirty="0" smtClean="0"/>
              <a:t>Matthew 28:18-20 – “Go…”</a:t>
            </a:r>
          </a:p>
          <a:p>
            <a:pPr lvl="2"/>
            <a:r>
              <a:rPr lang="en-US" b="1" dirty="0" smtClean="0"/>
              <a:t>Where, how far</a:t>
            </a:r>
          </a:p>
          <a:p>
            <a:pPr lvl="2"/>
            <a:r>
              <a:rPr lang="en-US" b="1" dirty="0" smtClean="0"/>
              <a:t>Mode - Car, walk, plane, horse, etc.</a:t>
            </a:r>
          </a:p>
          <a:p>
            <a:pPr lvl="1"/>
            <a:r>
              <a:rPr lang="en-US" b="1" dirty="0" smtClean="0"/>
              <a:t>Assemble</a:t>
            </a:r>
          </a:p>
          <a:p>
            <a:pPr lvl="2"/>
            <a:r>
              <a:rPr lang="en-US" b="1" dirty="0" smtClean="0"/>
              <a:t>House, synagogue, building</a:t>
            </a:r>
          </a:p>
          <a:p>
            <a:pPr lvl="2"/>
            <a:r>
              <a:rPr lang="en-US" b="1" dirty="0" smtClean="0"/>
              <a:t>Rent, borrow, buy</a:t>
            </a:r>
          </a:p>
          <a:p>
            <a:pPr lvl="1"/>
            <a:r>
              <a:rPr lang="en-US" b="1" dirty="0" smtClean="0"/>
              <a:t>Sing</a:t>
            </a:r>
          </a:p>
          <a:p>
            <a:pPr lvl="2"/>
            <a:r>
              <a:rPr lang="en-US" b="1" dirty="0" smtClean="0"/>
              <a:t>Hymnbooks, song leader, etc.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CONCLUSION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the need for an example is ignored… eventually the commands are also. </a:t>
            </a:r>
          </a:p>
          <a:p>
            <a:pPr lvl="1">
              <a:buNone/>
            </a:pPr>
            <a:r>
              <a:rPr lang="en-US" b="1" dirty="0" smtClean="0"/>
              <a:t>                      				      – Jerry Blount</a:t>
            </a:r>
          </a:p>
          <a:p>
            <a:r>
              <a:rPr lang="es-PR" b="1" dirty="0" err="1" smtClean="0"/>
              <a:t>God</a:t>
            </a:r>
            <a:r>
              <a:rPr lang="es-PR" b="1" dirty="0" smtClean="0"/>
              <a:t> has </a:t>
            </a:r>
            <a:r>
              <a:rPr lang="es-PR" b="1" dirty="0" err="1" smtClean="0"/>
              <a:t>always</a:t>
            </a:r>
            <a:r>
              <a:rPr lang="es-PR" b="1" dirty="0" smtClean="0"/>
              <a:t> </a:t>
            </a:r>
            <a:r>
              <a:rPr lang="es-PR" b="1" dirty="0" err="1" smtClean="0"/>
              <a:t>given</a:t>
            </a:r>
            <a:r>
              <a:rPr lang="es-PR" b="1" dirty="0" smtClean="0"/>
              <a:t> </a:t>
            </a:r>
            <a:r>
              <a:rPr lang="es-PR" b="1" dirty="0" err="1" smtClean="0"/>
              <a:t>us</a:t>
            </a:r>
            <a:r>
              <a:rPr lang="es-PR" b="1" dirty="0" smtClean="0"/>
              <a:t> </a:t>
            </a:r>
            <a:r>
              <a:rPr lang="es-PR" b="1" dirty="0" err="1" smtClean="0"/>
              <a:t>examples</a:t>
            </a:r>
            <a:r>
              <a:rPr lang="es-PR" b="1" dirty="0" smtClean="0"/>
              <a:t>, </a:t>
            </a:r>
            <a:r>
              <a:rPr lang="es-PR" b="1" dirty="0" err="1" smtClean="0"/>
              <a:t>patterns</a:t>
            </a:r>
            <a:r>
              <a:rPr lang="es-PR" b="1" dirty="0" smtClean="0"/>
              <a:t>, etc.</a:t>
            </a:r>
          </a:p>
          <a:p>
            <a:r>
              <a:rPr lang="es-PR" b="1" dirty="0" smtClean="0"/>
              <a:t>He </a:t>
            </a:r>
            <a:r>
              <a:rPr lang="es-PR" b="1" dirty="0" err="1" smtClean="0"/>
              <a:t>expects</a:t>
            </a:r>
            <a:r>
              <a:rPr lang="es-PR" b="1" dirty="0" smtClean="0"/>
              <a:t> </a:t>
            </a:r>
            <a:r>
              <a:rPr lang="es-PR" b="1" dirty="0" err="1" smtClean="0"/>
              <a:t>us</a:t>
            </a:r>
            <a:r>
              <a:rPr lang="es-PR" b="1" dirty="0" smtClean="0"/>
              <a:t> </a:t>
            </a:r>
            <a:r>
              <a:rPr lang="es-PR" b="1" dirty="0" err="1" smtClean="0"/>
              <a:t>to</a:t>
            </a:r>
            <a:r>
              <a:rPr lang="es-PR" b="1" dirty="0" smtClean="0"/>
              <a:t> </a:t>
            </a:r>
            <a:r>
              <a:rPr lang="es-PR" b="1" dirty="0" err="1" smtClean="0"/>
              <a:t>follow</a:t>
            </a:r>
            <a:r>
              <a:rPr lang="es-PR" b="1" dirty="0" smtClean="0"/>
              <a:t> </a:t>
            </a:r>
            <a:r>
              <a:rPr lang="es-PR" b="1" dirty="0" err="1" smtClean="0"/>
              <a:t>them</a:t>
            </a:r>
            <a:endParaRPr lang="es-PR" b="1" dirty="0" smtClean="0"/>
          </a:p>
          <a:p>
            <a:r>
              <a:rPr lang="es-PR" b="1" dirty="0" err="1" smtClean="0"/>
              <a:t>When</a:t>
            </a:r>
            <a:r>
              <a:rPr lang="es-PR" b="1" dirty="0" smtClean="0"/>
              <a:t> </a:t>
            </a:r>
            <a:r>
              <a:rPr lang="es-PR" b="1" dirty="0" err="1" smtClean="0"/>
              <a:t>we</a:t>
            </a:r>
            <a:r>
              <a:rPr lang="es-PR" b="1" dirty="0" smtClean="0"/>
              <a:t> </a:t>
            </a:r>
            <a:r>
              <a:rPr lang="es-PR" b="1" dirty="0" err="1" smtClean="0"/>
              <a:t>choose</a:t>
            </a:r>
            <a:r>
              <a:rPr lang="es-PR" b="1" dirty="0" smtClean="0"/>
              <a:t> </a:t>
            </a:r>
            <a:r>
              <a:rPr lang="es-PR" b="1" dirty="0" err="1" smtClean="0"/>
              <a:t>our</a:t>
            </a:r>
            <a:r>
              <a:rPr lang="es-PR" b="1" dirty="0" smtClean="0"/>
              <a:t> </a:t>
            </a:r>
            <a:r>
              <a:rPr lang="es-PR" b="1" dirty="0" err="1" smtClean="0"/>
              <a:t>own</a:t>
            </a:r>
            <a:r>
              <a:rPr lang="es-PR" b="1" dirty="0" smtClean="0"/>
              <a:t> </a:t>
            </a:r>
            <a:r>
              <a:rPr lang="es-PR" b="1" dirty="0" err="1" smtClean="0"/>
              <a:t>way</a:t>
            </a:r>
            <a:r>
              <a:rPr lang="es-PR" b="1" dirty="0" smtClean="0"/>
              <a:t> </a:t>
            </a:r>
            <a:r>
              <a:rPr lang="es-PR" b="1" dirty="0" err="1" smtClean="0"/>
              <a:t>when</a:t>
            </a:r>
            <a:r>
              <a:rPr lang="es-PR" b="1" dirty="0" smtClean="0"/>
              <a:t> </a:t>
            </a:r>
            <a:r>
              <a:rPr lang="es-PR" b="1" dirty="0" err="1" smtClean="0"/>
              <a:t>God</a:t>
            </a:r>
            <a:r>
              <a:rPr lang="es-PR" b="1" dirty="0" smtClean="0"/>
              <a:t> has </a:t>
            </a:r>
            <a:r>
              <a:rPr lang="es-PR" b="1" dirty="0" err="1" smtClean="0"/>
              <a:t>given</a:t>
            </a:r>
            <a:r>
              <a:rPr lang="es-PR" b="1" dirty="0" smtClean="0"/>
              <a:t> </a:t>
            </a:r>
            <a:r>
              <a:rPr lang="es-PR" b="1" dirty="0" err="1" smtClean="0"/>
              <a:t>us</a:t>
            </a:r>
            <a:r>
              <a:rPr lang="es-PR" b="1" dirty="0" smtClean="0"/>
              <a:t> a </a:t>
            </a:r>
            <a:r>
              <a:rPr lang="es-PR" b="1" dirty="0" err="1" smtClean="0"/>
              <a:t>pattern</a:t>
            </a:r>
            <a:r>
              <a:rPr lang="es-PR" b="1" dirty="0" smtClean="0"/>
              <a:t>, </a:t>
            </a:r>
            <a:r>
              <a:rPr lang="es-PR" b="1" dirty="0" err="1" smtClean="0"/>
              <a:t>we</a:t>
            </a:r>
            <a:r>
              <a:rPr lang="es-PR" b="1" dirty="0" smtClean="0"/>
              <a:t> </a:t>
            </a:r>
            <a:r>
              <a:rPr lang="es-PR" b="1" dirty="0" err="1" smtClean="0"/>
              <a:t>tell</a:t>
            </a:r>
            <a:r>
              <a:rPr lang="es-PR" b="1" dirty="0" smtClean="0"/>
              <a:t> </a:t>
            </a:r>
            <a:r>
              <a:rPr lang="es-PR" b="1" dirty="0" err="1" smtClean="0"/>
              <a:t>God</a:t>
            </a:r>
            <a:r>
              <a:rPr lang="es-PR" b="1" dirty="0" smtClean="0"/>
              <a:t>, </a:t>
            </a:r>
            <a:r>
              <a:rPr lang="es-PR" b="1" dirty="0" err="1" smtClean="0"/>
              <a:t>with</a:t>
            </a:r>
            <a:r>
              <a:rPr lang="es-PR" b="1" dirty="0" smtClean="0"/>
              <a:t> </a:t>
            </a:r>
            <a:r>
              <a:rPr lang="es-PR" b="1" dirty="0" err="1" smtClean="0"/>
              <a:t>pride</a:t>
            </a:r>
            <a:r>
              <a:rPr lang="es-PR" b="1" dirty="0" smtClean="0"/>
              <a:t>, </a:t>
            </a:r>
            <a:r>
              <a:rPr lang="es-PR" b="1" dirty="0" err="1" smtClean="0"/>
              <a:t>that</a:t>
            </a:r>
            <a:r>
              <a:rPr lang="es-PR" b="1" dirty="0" smtClean="0"/>
              <a:t> </a:t>
            </a:r>
            <a:r>
              <a:rPr lang="es-PR" b="1" dirty="0" err="1" smtClean="0"/>
              <a:t>our</a:t>
            </a:r>
            <a:r>
              <a:rPr lang="es-PR" b="1" dirty="0" smtClean="0"/>
              <a:t> </a:t>
            </a:r>
            <a:r>
              <a:rPr lang="es-PR" b="1" dirty="0" err="1" smtClean="0"/>
              <a:t>thoughts</a:t>
            </a:r>
            <a:r>
              <a:rPr lang="es-PR" b="1" dirty="0" smtClean="0"/>
              <a:t> are </a:t>
            </a:r>
            <a:r>
              <a:rPr lang="es-PR" b="1" dirty="0" err="1" smtClean="0"/>
              <a:t>equal</a:t>
            </a:r>
            <a:r>
              <a:rPr lang="es-PR" b="1" dirty="0" smtClean="0"/>
              <a:t>/</a:t>
            </a:r>
            <a:r>
              <a:rPr lang="es-PR" b="1" dirty="0" err="1" smtClean="0"/>
              <a:t>higher</a:t>
            </a:r>
            <a:r>
              <a:rPr lang="es-PR" b="1" dirty="0" smtClean="0"/>
              <a:t> </a:t>
            </a:r>
            <a:r>
              <a:rPr lang="es-PR" b="1" dirty="0" err="1" smtClean="0"/>
              <a:t>than</a:t>
            </a:r>
            <a:r>
              <a:rPr lang="es-PR" b="1" dirty="0" smtClean="0"/>
              <a:t> </a:t>
            </a:r>
            <a:r>
              <a:rPr lang="es-PR" b="1" dirty="0" err="1" smtClean="0"/>
              <a:t>His</a:t>
            </a:r>
            <a:endParaRPr lang="es-PR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smtClean="0"/>
              <a:t>Are </a:t>
            </a:r>
            <a:r>
              <a:rPr lang="en-US" sz="7200" b="1" u="sng" smtClean="0"/>
              <a:t>YOU</a:t>
            </a:r>
            <a:r>
              <a:rPr lang="en-US" sz="7200" b="1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smtClean="0"/>
              <a:t>Hear</a:t>
            </a:r>
          </a:p>
          <a:p>
            <a:r>
              <a:rPr lang="en-US" sz="4000" b="1" smtClean="0"/>
              <a:t>Believe</a:t>
            </a:r>
          </a:p>
          <a:p>
            <a:r>
              <a:rPr lang="en-US" sz="4000" b="1" smtClean="0"/>
              <a:t>Repent</a:t>
            </a:r>
          </a:p>
          <a:p>
            <a:r>
              <a:rPr lang="en-US" sz="4000" b="1" smtClean="0"/>
              <a:t>Confess</a:t>
            </a:r>
          </a:p>
          <a:p>
            <a:r>
              <a:rPr lang="en-US" sz="4000" b="1" smtClean="0"/>
              <a:t>Be Baptized</a:t>
            </a:r>
          </a:p>
          <a:p>
            <a:r>
              <a:rPr lang="en-US" sz="3400" b="1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smtClean="0"/>
              <a:t>Romans 10:17</a:t>
            </a:r>
          </a:p>
          <a:p>
            <a:r>
              <a:rPr lang="en-US" sz="4000" b="1" smtClean="0"/>
              <a:t>Mark 16:16</a:t>
            </a:r>
          </a:p>
          <a:p>
            <a:r>
              <a:rPr lang="en-US" sz="4000" b="1" smtClean="0"/>
              <a:t>Acts 2:38</a:t>
            </a:r>
          </a:p>
          <a:p>
            <a:r>
              <a:rPr lang="en-US" sz="4000" b="1" smtClean="0"/>
              <a:t>Acts 22:16</a:t>
            </a:r>
          </a:p>
          <a:p>
            <a:r>
              <a:rPr lang="en-US" sz="4000" b="1" smtClean="0"/>
              <a:t>Mark 16:16</a:t>
            </a:r>
          </a:p>
          <a:p>
            <a:r>
              <a:rPr lang="en-US" sz="4000" b="1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INTRODUCTION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smtClean="0"/>
              <a:t>We recognize the need and usefulness of patterns in our lives</a:t>
            </a:r>
          </a:p>
          <a:p>
            <a:pPr lvl="1"/>
            <a:r>
              <a:rPr lang="en-US" b="1" smtClean="0"/>
              <a:t>Sewing patterns</a:t>
            </a:r>
          </a:p>
          <a:p>
            <a:pPr lvl="1"/>
            <a:r>
              <a:rPr lang="en-US" b="1" smtClean="0"/>
              <a:t>Martial arts (</a:t>
            </a:r>
            <a:r>
              <a:rPr lang="en-US" b="1" err="1" smtClean="0"/>
              <a:t>katas</a:t>
            </a:r>
            <a:r>
              <a:rPr lang="en-US" b="1" smtClean="0"/>
              <a:t>)</a:t>
            </a:r>
          </a:p>
          <a:p>
            <a:pPr lvl="1"/>
            <a:r>
              <a:rPr lang="en-US" b="1" smtClean="0"/>
              <a:t>Cosmetic surgery</a:t>
            </a:r>
          </a:p>
          <a:p>
            <a:pPr lvl="1"/>
            <a:r>
              <a:rPr lang="en-US" b="1" smtClean="0"/>
              <a:t>Medicine, crime, puzzles, nature, cosmos, etc.</a:t>
            </a:r>
          </a:p>
          <a:p>
            <a:endParaRPr lang="en-US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INTRODUCTION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smtClean="0"/>
              <a:t>We recognize the need and usefulness of patterns in our lives</a:t>
            </a:r>
          </a:p>
          <a:p>
            <a:pPr lvl="1"/>
            <a:r>
              <a:rPr lang="en-US" b="1" smtClean="0"/>
              <a:t>Sewing patterns</a:t>
            </a:r>
          </a:p>
          <a:p>
            <a:pPr lvl="1"/>
            <a:r>
              <a:rPr lang="en-US" b="1" smtClean="0"/>
              <a:t>Martial arts (</a:t>
            </a:r>
            <a:r>
              <a:rPr lang="en-US" b="1" err="1" smtClean="0"/>
              <a:t>katas</a:t>
            </a:r>
            <a:r>
              <a:rPr lang="en-US" b="1" smtClean="0"/>
              <a:t>)</a:t>
            </a:r>
          </a:p>
          <a:p>
            <a:pPr lvl="1"/>
            <a:r>
              <a:rPr lang="en-US" b="1" smtClean="0"/>
              <a:t>Cosmetic surgery</a:t>
            </a:r>
          </a:p>
          <a:p>
            <a:pPr lvl="1"/>
            <a:r>
              <a:rPr lang="en-US" b="1" smtClean="0"/>
              <a:t>Medicine, crime, puzzles, nature, cosmos, etc.</a:t>
            </a:r>
          </a:p>
          <a:p>
            <a:r>
              <a:rPr lang="en-US" b="1" smtClean="0"/>
              <a:t>God has always used patterns</a:t>
            </a:r>
          </a:p>
          <a:p>
            <a:pPr lvl="1"/>
            <a:r>
              <a:rPr lang="en-US" b="1" smtClean="0"/>
              <a:t>Romans 1:18-32 - Nature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INTRODUCTION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smtClean="0"/>
              <a:t>We recognize the need and usefulness of patterns in our lives</a:t>
            </a:r>
          </a:p>
          <a:p>
            <a:pPr lvl="1"/>
            <a:r>
              <a:rPr lang="en-US" b="1" smtClean="0"/>
              <a:t>Sewing patterns</a:t>
            </a:r>
          </a:p>
          <a:p>
            <a:pPr lvl="1"/>
            <a:r>
              <a:rPr lang="en-US" b="1" smtClean="0"/>
              <a:t>Martial arts (</a:t>
            </a:r>
            <a:r>
              <a:rPr lang="en-US" b="1" err="1" smtClean="0"/>
              <a:t>katas</a:t>
            </a:r>
            <a:r>
              <a:rPr lang="en-US" b="1" smtClean="0"/>
              <a:t>)</a:t>
            </a:r>
          </a:p>
          <a:p>
            <a:pPr lvl="1"/>
            <a:r>
              <a:rPr lang="en-US" b="1" smtClean="0"/>
              <a:t>Cosmetic surgery</a:t>
            </a:r>
          </a:p>
          <a:p>
            <a:pPr lvl="1"/>
            <a:r>
              <a:rPr lang="en-US" b="1" smtClean="0"/>
              <a:t>Medicine, crime, puzzles, nature, cosmos, etc.</a:t>
            </a:r>
          </a:p>
          <a:p>
            <a:r>
              <a:rPr lang="en-US" b="1" smtClean="0"/>
              <a:t>God has always used patterns</a:t>
            </a:r>
          </a:p>
          <a:p>
            <a:pPr lvl="1"/>
            <a:r>
              <a:rPr lang="en-US" b="1" smtClean="0"/>
              <a:t>Romans 1:18-32 - Nature</a:t>
            </a:r>
          </a:p>
          <a:p>
            <a:pPr lvl="1"/>
            <a:r>
              <a:rPr lang="en-US" b="1" smtClean="0"/>
              <a:t>Hebrews 8:4-5 (cf Acts 7:44) – Old Testament</a:t>
            </a:r>
          </a:p>
          <a:p>
            <a:pPr lvl="1"/>
            <a:r>
              <a:rPr lang="en-US" b="1" smtClean="0"/>
              <a:t>Philippians 3:16-17 – New Testament</a:t>
            </a:r>
            <a:endParaRPr lang="en-US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Original words used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err="1" smtClean="0"/>
              <a:t>Summimetes</a:t>
            </a:r>
            <a:r>
              <a:rPr lang="en-US" b="1" smtClean="0"/>
              <a:t> (Greek)</a:t>
            </a:r>
          </a:p>
          <a:p>
            <a:pPr lvl="1"/>
            <a:r>
              <a:rPr lang="en-US" b="1" smtClean="0"/>
              <a:t>To bring to the same form as some other person or thing; to conform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Original words used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err="1" smtClean="0"/>
              <a:t>Summimetes</a:t>
            </a:r>
            <a:r>
              <a:rPr lang="en-US" b="1" smtClean="0"/>
              <a:t> (Greek)</a:t>
            </a:r>
          </a:p>
          <a:p>
            <a:pPr lvl="1"/>
            <a:r>
              <a:rPr lang="en-US" b="1" smtClean="0"/>
              <a:t>To bring to the same form as some other person or thing; to conform</a:t>
            </a:r>
          </a:p>
          <a:p>
            <a:r>
              <a:rPr lang="en-US" b="1" err="1" smtClean="0"/>
              <a:t>Tupos</a:t>
            </a:r>
            <a:r>
              <a:rPr lang="en-US" b="1" smtClean="0"/>
              <a:t> (“type”)</a:t>
            </a:r>
          </a:p>
          <a:p>
            <a:pPr lvl="1"/>
            <a:r>
              <a:rPr lang="en-US" b="1" smtClean="0"/>
              <a:t>The mark of a blow; then a stamp-image of a die</a:t>
            </a:r>
          </a:p>
          <a:p>
            <a:pPr lvl="1"/>
            <a:r>
              <a:rPr lang="en-US" b="1" smtClean="0"/>
              <a:t>A figure; a copy, an image</a:t>
            </a:r>
          </a:p>
          <a:p>
            <a:pPr lvl="1"/>
            <a:r>
              <a:rPr lang="en-US" b="1" smtClean="0"/>
              <a:t>A pattern or a model</a:t>
            </a:r>
          </a:p>
          <a:p>
            <a:pPr lvl="1"/>
            <a:r>
              <a:rPr lang="en-US" b="1" smtClean="0"/>
              <a:t>A type, prefiguring someone/something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Original words used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err="1" smtClean="0"/>
              <a:t>Summimetes</a:t>
            </a:r>
            <a:r>
              <a:rPr lang="en-US" b="1" smtClean="0"/>
              <a:t> (Greek)</a:t>
            </a:r>
          </a:p>
          <a:p>
            <a:pPr lvl="1"/>
            <a:r>
              <a:rPr lang="en-US" b="1" smtClean="0"/>
              <a:t>To bring to the same form as some other person or thing; to conform</a:t>
            </a:r>
          </a:p>
          <a:p>
            <a:r>
              <a:rPr lang="en-US" b="1" err="1" smtClean="0"/>
              <a:t>Tupos</a:t>
            </a:r>
            <a:r>
              <a:rPr lang="en-US" b="1" smtClean="0"/>
              <a:t> (“type”)</a:t>
            </a:r>
          </a:p>
          <a:p>
            <a:pPr lvl="1"/>
            <a:r>
              <a:rPr lang="en-US" b="1" smtClean="0"/>
              <a:t>The mark of a blow; then a stamp-image of a die</a:t>
            </a:r>
          </a:p>
          <a:p>
            <a:pPr lvl="1"/>
            <a:r>
              <a:rPr lang="en-US" b="1" smtClean="0"/>
              <a:t>A figure; a copy, an image</a:t>
            </a:r>
          </a:p>
          <a:p>
            <a:pPr lvl="1"/>
            <a:r>
              <a:rPr lang="en-US" b="1" smtClean="0"/>
              <a:t>A pattern or a model</a:t>
            </a:r>
          </a:p>
          <a:p>
            <a:pPr lvl="1"/>
            <a:r>
              <a:rPr lang="en-US" b="1" smtClean="0"/>
              <a:t>A type, prefiguring someone/something</a:t>
            </a:r>
          </a:p>
          <a:p>
            <a:r>
              <a:rPr lang="en-US" b="1" smtClean="0"/>
              <a:t>Words have meanings – even in a foreign language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 command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smtClean="0"/>
              <a:t>The New Testament demands…</a:t>
            </a:r>
          </a:p>
          <a:p>
            <a:pPr lvl="1"/>
            <a:r>
              <a:rPr lang="en-US" b="1" smtClean="0"/>
              <a:t>An example</a:t>
            </a:r>
          </a:p>
          <a:p>
            <a:pPr lvl="1"/>
            <a:r>
              <a:rPr lang="en-US" b="1" smtClean="0"/>
              <a:t>A precedent</a:t>
            </a:r>
          </a:p>
          <a:p>
            <a:pPr lvl="1"/>
            <a:r>
              <a:rPr lang="en-US" b="1" smtClean="0"/>
              <a:t>Or a pattern </a:t>
            </a:r>
          </a:p>
          <a:p>
            <a:r>
              <a:rPr lang="en-US" b="1" smtClean="0"/>
              <a:t>…to direct our behavior as the followers of Christ (</a:t>
            </a:r>
            <a:r>
              <a:rPr lang="en-US" b="1" u="sng" smtClean="0"/>
              <a:t>Christ</a:t>
            </a:r>
            <a:r>
              <a:rPr lang="en-US" b="1" smtClean="0"/>
              <a:t>ians). </a:t>
            </a:r>
            <a:endParaRPr lang="es-PR" b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1146</Words>
  <Application>Microsoft Office PowerPoint</Application>
  <PresentationFormat>On-screen Show (4:3)</PresentationFormat>
  <Paragraphs>174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Follow the Pattern…</vt:lpstr>
      <vt:lpstr>INTRODUCTION</vt:lpstr>
      <vt:lpstr>INTRODUCTION</vt:lpstr>
      <vt:lpstr>INTRODUCTION</vt:lpstr>
      <vt:lpstr>INTRODUCTION</vt:lpstr>
      <vt:lpstr>Original words used</vt:lpstr>
      <vt:lpstr>Original words used</vt:lpstr>
      <vt:lpstr>Original words used</vt:lpstr>
      <vt:lpstr>The command</vt:lpstr>
      <vt:lpstr>The command</vt:lpstr>
      <vt:lpstr>The command</vt:lpstr>
      <vt:lpstr>The command</vt:lpstr>
      <vt:lpstr>The command</vt:lpstr>
      <vt:lpstr>The command</vt:lpstr>
      <vt:lpstr>The command</vt:lpstr>
      <vt:lpstr>Why do we NEED patterns?</vt:lpstr>
      <vt:lpstr>Why do we NEED patterns?</vt:lpstr>
      <vt:lpstr>Why do we NEED patterns?</vt:lpstr>
      <vt:lpstr>Negative Examples</vt:lpstr>
      <vt:lpstr>Negative Examples</vt:lpstr>
      <vt:lpstr>Generic Authority</vt:lpstr>
      <vt:lpstr>Generic Authority</vt:lpstr>
      <vt:lpstr>Generic Authority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35</cp:revision>
  <dcterms:created xsi:type="dcterms:W3CDTF">2015-05-30T17:53:26Z</dcterms:created>
  <dcterms:modified xsi:type="dcterms:W3CDTF">2016-05-23T19:06:31Z</dcterms:modified>
</cp:coreProperties>
</file>