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1" r:id="rId4"/>
    <p:sldId id="283" r:id="rId5"/>
    <p:sldId id="260" r:id="rId6"/>
    <p:sldId id="264" r:id="rId7"/>
    <p:sldId id="263" r:id="rId8"/>
    <p:sldId id="262" r:id="rId9"/>
    <p:sldId id="265" r:id="rId10"/>
    <p:sldId id="269" r:id="rId11"/>
    <p:sldId id="268" r:id="rId12"/>
    <p:sldId id="267" r:id="rId13"/>
    <p:sldId id="266" r:id="rId14"/>
    <p:sldId id="270" r:id="rId15"/>
    <p:sldId id="273" r:id="rId16"/>
    <p:sldId id="272" r:id="rId17"/>
    <p:sldId id="271" r:id="rId18"/>
    <p:sldId id="274" r:id="rId19"/>
    <p:sldId id="275" r:id="rId20"/>
    <p:sldId id="277" r:id="rId21"/>
    <p:sldId id="276" r:id="rId22"/>
    <p:sldId id="278" r:id="rId23"/>
    <p:sldId id="281" r:id="rId24"/>
    <p:sldId id="280" r:id="rId25"/>
    <p:sldId id="279" r:id="rId26"/>
    <p:sldId id="259" r:id="rId27"/>
    <p:sldId id="285" r:id="rId28"/>
    <p:sldId id="284" r:id="rId29"/>
    <p:sldId id="28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A92FB-B2D2-45F3-95E6-951EE7501F72}" type="datetimeFigureOut">
              <a:rPr lang="en-US" smtClean="0"/>
              <a:pPr/>
              <a:t>5/15/2016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7C3843-CBCC-4B3C-97A2-869E1289E97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OEXI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54429" y="2133600"/>
            <a:ext cx="9252858" cy="25908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752600"/>
          </a:xfrm>
        </p:spPr>
        <p:txBody>
          <a:bodyPr>
            <a:normAutofit/>
          </a:bodyPr>
          <a:lstStyle/>
          <a:p>
            <a:r>
              <a:rPr lang="en-US" sz="6600" b="1" dirty="0" smtClean="0"/>
              <a:t>A Compromising Position</a:t>
            </a:r>
            <a:endParaRPr lang="en-US" sz="6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715000"/>
            <a:ext cx="6400800" cy="114300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chemeClr val="tx1"/>
                </a:solidFill>
              </a:rPr>
              <a:t>Revelation 2:12-16</a:t>
            </a:r>
            <a:endParaRPr lang="en-US" sz="60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God Says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Deuteronomy 5:32 – no turn to left/right</a:t>
            </a:r>
          </a:p>
          <a:p>
            <a:r>
              <a:rPr lang="en-US" b="1" dirty="0" smtClean="0"/>
              <a:t>Galatians 1:6-9 – “Let him be accursed.”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God Says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Deuteronomy 5:32 – no turn to left/right</a:t>
            </a:r>
          </a:p>
          <a:p>
            <a:r>
              <a:rPr lang="en-US" b="1" dirty="0" smtClean="0"/>
              <a:t>Galatians 1:6-9 – “Let him be accursed.”</a:t>
            </a:r>
          </a:p>
          <a:p>
            <a:r>
              <a:rPr lang="en-US" b="1" dirty="0" smtClean="0"/>
              <a:t>Revelation 22:18-19 – Severe judgment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God Says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Deuteronomy 5:32 – no turn to left/right</a:t>
            </a:r>
          </a:p>
          <a:p>
            <a:r>
              <a:rPr lang="en-US" b="1" dirty="0" smtClean="0"/>
              <a:t>Galatians 1:6-9 – “Let him be accursed.”</a:t>
            </a:r>
          </a:p>
          <a:p>
            <a:r>
              <a:rPr lang="en-US" b="1" dirty="0" smtClean="0"/>
              <a:t>Revelation 22:18-19 – Severe judgment</a:t>
            </a:r>
          </a:p>
          <a:p>
            <a:r>
              <a:rPr lang="en-US" sz="3200" b="1" dirty="0" smtClean="0"/>
              <a:t>2 Corinthians 6:14-18 – Be separate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God Says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Deuteronomy 5:32 – no turn to left/right</a:t>
            </a:r>
          </a:p>
          <a:p>
            <a:r>
              <a:rPr lang="en-US" b="1" dirty="0" smtClean="0"/>
              <a:t>Galatians 1:6-9 – “Let him be accursed.”</a:t>
            </a:r>
          </a:p>
          <a:p>
            <a:r>
              <a:rPr lang="en-US" b="1" dirty="0" smtClean="0"/>
              <a:t>Revelation 22:18-19 – Severe judgment</a:t>
            </a:r>
          </a:p>
          <a:p>
            <a:r>
              <a:rPr lang="en-US" sz="3200" b="1" dirty="0" smtClean="0"/>
              <a:t>2 Corinthians 6:14-18 – Be separate</a:t>
            </a:r>
          </a:p>
          <a:p>
            <a:r>
              <a:rPr lang="en-US" sz="3200" b="1" dirty="0" smtClean="0"/>
              <a:t>Revelation </a:t>
            </a:r>
            <a:r>
              <a:rPr lang="en-US" sz="3200" b="1" dirty="0" smtClean="0"/>
              <a:t>2</a:t>
            </a:r>
            <a:endParaRPr lang="en-US" sz="3200" b="1" dirty="0" smtClean="0"/>
          </a:p>
          <a:p>
            <a:pPr lvl="1"/>
            <a:r>
              <a:rPr lang="en-US" b="1" dirty="0" smtClean="0"/>
              <a:t>2:14 (Pergamum) </a:t>
            </a:r>
            <a:r>
              <a:rPr lang="en-US" b="1" dirty="0" smtClean="0"/>
              <a:t>– way of Balaam</a:t>
            </a:r>
          </a:p>
          <a:p>
            <a:pPr lvl="1"/>
            <a:r>
              <a:rPr lang="en-US" b="1" dirty="0" smtClean="0"/>
              <a:t>2:20-22 (Thyatira) – Jezebel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It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Compromise is rarely a huge act of disobedience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It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Compromise is rarely a huge act of disobedience</a:t>
            </a:r>
          </a:p>
          <a:p>
            <a:pPr lvl="1"/>
            <a:r>
              <a:rPr lang="en-US" b="1" dirty="0" smtClean="0"/>
              <a:t>Satan understands the principle of “baby steps”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It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Compromise is rarely a huge act of disobedience</a:t>
            </a:r>
          </a:p>
          <a:p>
            <a:pPr lvl="1"/>
            <a:r>
              <a:rPr lang="en-US" b="1" dirty="0" smtClean="0"/>
              <a:t>Satan understands the principle of “baby steps”</a:t>
            </a:r>
          </a:p>
          <a:p>
            <a:pPr lvl="1"/>
            <a:r>
              <a:rPr lang="en-US" b="1" dirty="0" smtClean="0"/>
              <a:t>Usually it starts with a minor change in your attitude, your </a:t>
            </a:r>
            <a:r>
              <a:rPr lang="en-US" b="1" dirty="0" smtClean="0"/>
              <a:t>thinking, </a:t>
            </a:r>
            <a:r>
              <a:rPr lang="en-US" b="1" dirty="0" smtClean="0"/>
              <a:t>or your walk</a:t>
            </a:r>
          </a:p>
          <a:p>
            <a:pPr lvl="1"/>
            <a:r>
              <a:rPr lang="en-US" b="1" dirty="0" smtClean="0"/>
              <a:t>You soon find yourself on a “slippery slope”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Does It Happen?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Compromise is rarely a huge act of disobedience</a:t>
            </a:r>
          </a:p>
          <a:p>
            <a:pPr lvl="1"/>
            <a:r>
              <a:rPr lang="en-US" b="1" dirty="0" smtClean="0"/>
              <a:t>Satan understands the principle of “baby steps”</a:t>
            </a:r>
          </a:p>
          <a:p>
            <a:pPr lvl="1"/>
            <a:r>
              <a:rPr lang="en-US" b="1" dirty="0" smtClean="0"/>
              <a:t>Usually it starts with a minor change in your attitude, your thinking or your walk</a:t>
            </a:r>
          </a:p>
          <a:p>
            <a:pPr lvl="1"/>
            <a:r>
              <a:rPr lang="en-US" b="1" dirty="0" smtClean="0"/>
              <a:t>You soon find yourself on a “slippery slope”</a:t>
            </a:r>
          </a:p>
          <a:p>
            <a:pPr lvl="1"/>
            <a:r>
              <a:rPr lang="en-US" b="1" dirty="0" smtClean="0"/>
              <a:t>Every adjustment you make, makes the next one easier</a:t>
            </a:r>
          </a:p>
          <a:p>
            <a:pPr lvl="1"/>
            <a:r>
              <a:rPr lang="en-US" b="1" dirty="0" smtClean="0"/>
              <a:t>Every excuse or justification is followed by another</a:t>
            </a:r>
            <a:endParaRPr lang="en-US" b="1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are very real even if not noticeable at first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are very real even if not noticeable at first</a:t>
            </a:r>
          </a:p>
          <a:p>
            <a:pPr lvl="1"/>
            <a:r>
              <a:rPr lang="en-US" b="1" dirty="0" smtClean="0"/>
              <a:t>Your character is affected</a:t>
            </a:r>
          </a:p>
          <a:p>
            <a:pPr lvl="2"/>
            <a:r>
              <a:rPr lang="en-US" b="1" dirty="0" smtClean="0"/>
              <a:t>A “white lie” in one area is followed by another in a different area</a:t>
            </a:r>
          </a:p>
          <a:p>
            <a:pPr lvl="2"/>
            <a:r>
              <a:rPr lang="en-US" b="1" dirty="0" smtClean="0"/>
              <a:t>Your “gray areas” grow and grow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r>
              <a:rPr lang="en-US" b="1" dirty="0" smtClean="0"/>
              <a:t>We have a problem today…</a:t>
            </a:r>
          </a:p>
          <a:p>
            <a:pPr lvl="1"/>
            <a:r>
              <a:rPr lang="en-US" b="1" dirty="0" smtClean="0"/>
              <a:t>(how many times have you heard a complaint start that way?)</a:t>
            </a:r>
            <a:endParaRPr lang="en-US" b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Consequences are very real even if not noticeable at first</a:t>
            </a:r>
          </a:p>
          <a:p>
            <a:pPr lvl="1"/>
            <a:r>
              <a:rPr lang="en-US" b="1" dirty="0" smtClean="0"/>
              <a:t>Your character is affected</a:t>
            </a:r>
          </a:p>
          <a:p>
            <a:pPr lvl="2"/>
            <a:r>
              <a:rPr lang="en-US" b="1" dirty="0" smtClean="0"/>
              <a:t>A “white lie” in one area is followed by another in a different area</a:t>
            </a:r>
          </a:p>
          <a:p>
            <a:pPr lvl="2"/>
            <a:r>
              <a:rPr lang="en-US" b="1" dirty="0" smtClean="0"/>
              <a:t>Your “gray areas” grow and grow</a:t>
            </a:r>
          </a:p>
          <a:p>
            <a:pPr lvl="1"/>
            <a:r>
              <a:rPr lang="en-US" b="1" dirty="0" smtClean="0"/>
              <a:t>Your testimony among others is soon </a:t>
            </a:r>
            <a:r>
              <a:rPr lang="en-US" b="1" dirty="0" smtClean="0"/>
              <a:t>affected</a:t>
            </a:r>
          </a:p>
          <a:p>
            <a:pPr lvl="2"/>
            <a:r>
              <a:rPr lang="en-US" b="1" dirty="0" smtClean="0"/>
              <a:t>Those nearest you are the first to notice</a:t>
            </a:r>
          </a:p>
          <a:p>
            <a:pPr lvl="2"/>
            <a:r>
              <a:rPr lang="en-US" b="1" dirty="0" smtClean="0"/>
              <a:t>Then, others who may not be so close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Consequences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r>
              <a:rPr lang="en-US" b="1" dirty="0" smtClean="0"/>
              <a:t>Consequences are very real even if not noticeable at first</a:t>
            </a:r>
          </a:p>
          <a:p>
            <a:pPr lvl="1"/>
            <a:r>
              <a:rPr lang="en-US" b="1" dirty="0" smtClean="0"/>
              <a:t>Your character is affected</a:t>
            </a:r>
          </a:p>
          <a:p>
            <a:pPr lvl="2"/>
            <a:r>
              <a:rPr lang="en-US" b="1" dirty="0" smtClean="0"/>
              <a:t>A “white lie” in one area is followed by another in a different area</a:t>
            </a:r>
          </a:p>
          <a:p>
            <a:pPr lvl="2"/>
            <a:r>
              <a:rPr lang="en-US" b="1" dirty="0" smtClean="0"/>
              <a:t>Your “gray areas” grow and grow</a:t>
            </a:r>
          </a:p>
          <a:p>
            <a:pPr lvl="1"/>
            <a:r>
              <a:rPr lang="en-US" b="1" dirty="0" smtClean="0"/>
              <a:t>Your testimony among others is soon affected</a:t>
            </a:r>
          </a:p>
          <a:p>
            <a:pPr lvl="2"/>
            <a:r>
              <a:rPr lang="en-US" b="1" dirty="0" smtClean="0"/>
              <a:t>Those nearest you are the first to notice</a:t>
            </a:r>
          </a:p>
          <a:p>
            <a:pPr lvl="2"/>
            <a:r>
              <a:rPr lang="en-US" b="1" dirty="0" smtClean="0"/>
              <a:t>Then, others who may not be so close</a:t>
            </a:r>
          </a:p>
          <a:p>
            <a:pPr lvl="1"/>
            <a:r>
              <a:rPr lang="en-US" b="1" dirty="0" smtClean="0"/>
              <a:t>Your </a:t>
            </a:r>
            <a:r>
              <a:rPr lang="en-US" b="1" dirty="0" smtClean="0"/>
              <a:t>prayer life is hindered</a:t>
            </a:r>
          </a:p>
          <a:p>
            <a:pPr lvl="2"/>
            <a:r>
              <a:rPr lang="en-US" b="1" dirty="0" smtClean="0"/>
              <a:t>God sees the sin in your life</a:t>
            </a:r>
            <a:endParaRPr lang="en-US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You work “just one time” when you should be </a:t>
            </a:r>
            <a:r>
              <a:rPr lang="en-US" b="1" dirty="0" smtClean="0"/>
              <a:t>assembling…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You work “just one time” when you should be </a:t>
            </a:r>
            <a:r>
              <a:rPr lang="en-US" b="1" dirty="0" smtClean="0"/>
              <a:t>assembling…</a:t>
            </a:r>
            <a:endParaRPr lang="en-US" b="1" dirty="0" smtClean="0"/>
          </a:p>
          <a:p>
            <a:r>
              <a:rPr lang="en-US" b="1" dirty="0" smtClean="0"/>
              <a:t>You “keep your silence” just one time when you should speak </a:t>
            </a:r>
            <a:r>
              <a:rPr lang="en-US" b="1" dirty="0" smtClean="0"/>
              <a:t>out…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You work “just one time” when you should be </a:t>
            </a:r>
            <a:r>
              <a:rPr lang="en-US" b="1" dirty="0" smtClean="0"/>
              <a:t>assembling…</a:t>
            </a:r>
            <a:endParaRPr lang="en-US" b="1" dirty="0" smtClean="0"/>
          </a:p>
          <a:p>
            <a:r>
              <a:rPr lang="en-US" b="1" dirty="0" smtClean="0"/>
              <a:t>You “keep your silence” just one time when you should speak </a:t>
            </a:r>
            <a:r>
              <a:rPr lang="en-US" b="1" dirty="0" smtClean="0"/>
              <a:t>out…</a:t>
            </a:r>
            <a:endParaRPr lang="en-US" b="1" dirty="0" smtClean="0"/>
          </a:p>
          <a:p>
            <a:r>
              <a:rPr lang="en-US" b="1" dirty="0" smtClean="0"/>
              <a:t>You don’t thank God for your meal because you don’t want to be considered “a fanatic</a:t>
            </a:r>
            <a:r>
              <a:rPr lang="en-US" b="1" dirty="0" smtClean="0"/>
              <a:t>”…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Some Examples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/>
          <a:lstStyle/>
          <a:p>
            <a:r>
              <a:rPr lang="en-US" b="1" dirty="0" smtClean="0"/>
              <a:t>You work “just one time” when you should be </a:t>
            </a:r>
            <a:r>
              <a:rPr lang="en-US" b="1" dirty="0" smtClean="0"/>
              <a:t>assembling…</a:t>
            </a:r>
            <a:endParaRPr lang="en-US" b="1" dirty="0" smtClean="0"/>
          </a:p>
          <a:p>
            <a:r>
              <a:rPr lang="en-US" b="1" dirty="0" smtClean="0"/>
              <a:t>You “keep your silence” just one time when you should speak </a:t>
            </a:r>
            <a:r>
              <a:rPr lang="en-US" b="1" dirty="0" smtClean="0"/>
              <a:t>out…</a:t>
            </a:r>
            <a:endParaRPr lang="en-US" b="1" dirty="0" smtClean="0"/>
          </a:p>
          <a:p>
            <a:r>
              <a:rPr lang="en-US" b="1" dirty="0" smtClean="0"/>
              <a:t>You don’t thank God for your meal because you don’t want to be considered “a fanatic</a:t>
            </a:r>
            <a:r>
              <a:rPr lang="en-US" b="1" dirty="0" smtClean="0"/>
              <a:t>”…</a:t>
            </a:r>
            <a:endParaRPr lang="en-US" b="1" dirty="0" smtClean="0"/>
          </a:p>
          <a:p>
            <a:r>
              <a:rPr lang="en-US" b="1" dirty="0" smtClean="0"/>
              <a:t>You “gloss over” a sin because you don’t want to offend a really good </a:t>
            </a:r>
            <a:r>
              <a:rPr lang="en-US" b="1" dirty="0" smtClean="0"/>
              <a:t>prospect…</a:t>
            </a:r>
            <a:endParaRPr lang="en-US" b="1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in the world, but not part of </a:t>
            </a:r>
            <a:r>
              <a:rPr lang="en-US" b="1" dirty="0" smtClean="0"/>
              <a:t>it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in the world, but not part of it</a:t>
            </a:r>
          </a:p>
          <a:p>
            <a:r>
              <a:rPr lang="en-US" b="1" dirty="0" smtClean="0"/>
              <a:t>However, the world still exerts influence and pressure to conform on </a:t>
            </a:r>
            <a:r>
              <a:rPr lang="en-US" b="1" dirty="0" smtClean="0"/>
              <a:t>us (Romans 10:1-2)</a:t>
            </a:r>
            <a:endParaRPr lang="en-US" b="1" dirty="0" smtClean="0"/>
          </a:p>
          <a:p>
            <a:r>
              <a:rPr lang="en-US" b="1" dirty="0" smtClean="0"/>
              <a:t>We must resist the urge to compromise with the </a:t>
            </a:r>
            <a:r>
              <a:rPr lang="en-US" b="1" dirty="0" smtClean="0"/>
              <a:t>world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are in the world, but not part of it</a:t>
            </a:r>
          </a:p>
          <a:p>
            <a:r>
              <a:rPr lang="en-US" b="1" dirty="0" smtClean="0"/>
              <a:t>However, the world still exerts influence and pressure to conform on </a:t>
            </a:r>
            <a:r>
              <a:rPr lang="en-US" b="1" dirty="0" smtClean="0"/>
              <a:t>us (Romans 10:1-2)</a:t>
            </a:r>
            <a:endParaRPr lang="en-US" b="1" dirty="0" smtClean="0"/>
          </a:p>
          <a:p>
            <a:r>
              <a:rPr lang="en-US" b="1" dirty="0" smtClean="0"/>
              <a:t>We must resist the urge to compromise with the world</a:t>
            </a:r>
          </a:p>
          <a:p>
            <a:r>
              <a:rPr lang="en-US" b="1" dirty="0" smtClean="0"/>
              <a:t>We do this by 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Adopting </a:t>
            </a:r>
            <a:r>
              <a:rPr lang="en-US" b="1" dirty="0" smtClean="0"/>
              <a:t>the godly </a:t>
            </a:r>
            <a:r>
              <a:rPr lang="en-US" b="1" dirty="0" smtClean="0"/>
              <a:t>standard (the Bible)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By </a:t>
            </a:r>
            <a:r>
              <a:rPr lang="en-US" b="1" dirty="0" smtClean="0"/>
              <a:t>staying in fellowship with </a:t>
            </a:r>
            <a:r>
              <a:rPr lang="en-US" b="1" dirty="0" smtClean="0"/>
              <a:t>God (prayer, study)</a:t>
            </a:r>
            <a:endParaRPr lang="en-US" b="1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b="1" dirty="0" smtClean="0"/>
              <a:t>By </a:t>
            </a:r>
            <a:r>
              <a:rPr lang="en-US" b="1" dirty="0" smtClean="0"/>
              <a:t>correcting our steps (repenting) as necessary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have a problem today…</a:t>
            </a:r>
          </a:p>
          <a:p>
            <a:pPr lvl="1"/>
            <a:r>
              <a:rPr lang="en-US" b="1" dirty="0" smtClean="0"/>
              <a:t>(how many times have you heard a complaint start that way?)</a:t>
            </a:r>
          </a:p>
          <a:p>
            <a:r>
              <a:rPr lang="en-US" b="1" dirty="0" smtClean="0"/>
              <a:t>…with compromising our Christianity</a:t>
            </a:r>
          </a:p>
          <a:p>
            <a:pPr lvl="1"/>
            <a:r>
              <a:rPr lang="en-US" b="1" dirty="0" smtClean="0"/>
              <a:t>Syncretism – The blending of two/more religions</a:t>
            </a:r>
          </a:p>
          <a:p>
            <a:pPr lvl="1"/>
            <a:r>
              <a:rPr lang="en-US" b="1" dirty="0" smtClean="0"/>
              <a:t>Exodus 20:1-6 – Commandments 1 &amp; 2</a:t>
            </a:r>
          </a:p>
          <a:p>
            <a:pPr lvl="1"/>
            <a:r>
              <a:rPr lang="en-US" b="1" dirty="0" smtClean="0"/>
              <a:t>Ex. 32 (The </a:t>
            </a:r>
            <a:r>
              <a:rPr lang="en-US" b="1" dirty="0" smtClean="0"/>
              <a:t>Golden </a:t>
            </a:r>
            <a:r>
              <a:rPr lang="en-US" b="1" dirty="0" smtClean="0"/>
              <a:t>calf) </a:t>
            </a:r>
            <a:r>
              <a:rPr lang="en-US" b="1" dirty="0" smtClean="0"/>
              <a:t>– Egypt with </a:t>
            </a:r>
            <a:r>
              <a:rPr lang="en-US" b="1" dirty="0" smtClean="0"/>
              <a:t>Judaism</a:t>
            </a:r>
            <a:endParaRPr lang="en-US" b="1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We have a problem today…</a:t>
            </a:r>
          </a:p>
          <a:p>
            <a:pPr lvl="1"/>
            <a:r>
              <a:rPr lang="en-US" b="1" dirty="0" smtClean="0"/>
              <a:t>(how many times have you heard a complaint start that way?)</a:t>
            </a:r>
          </a:p>
          <a:p>
            <a:r>
              <a:rPr lang="en-US" b="1" dirty="0" smtClean="0"/>
              <a:t>…with compromising our Christianity</a:t>
            </a:r>
          </a:p>
          <a:p>
            <a:pPr lvl="1"/>
            <a:r>
              <a:rPr lang="en-US" b="1" dirty="0" smtClean="0"/>
              <a:t>Syncretism – The blending of two/more religions</a:t>
            </a:r>
          </a:p>
          <a:p>
            <a:pPr lvl="1"/>
            <a:r>
              <a:rPr lang="en-US" b="1" dirty="0" smtClean="0"/>
              <a:t>Exodus 20:1-6 – Commandments 1 &amp; 2</a:t>
            </a:r>
          </a:p>
          <a:p>
            <a:pPr lvl="1"/>
            <a:r>
              <a:rPr lang="en-US" b="1" dirty="0" smtClean="0"/>
              <a:t>Ex. 32 (The </a:t>
            </a:r>
            <a:r>
              <a:rPr lang="en-US" b="1" dirty="0" smtClean="0"/>
              <a:t>Golden </a:t>
            </a:r>
            <a:r>
              <a:rPr lang="en-US" b="1" dirty="0" smtClean="0"/>
              <a:t>calf) </a:t>
            </a:r>
            <a:r>
              <a:rPr lang="en-US" b="1" dirty="0" smtClean="0"/>
              <a:t>– Egypt with Judaism</a:t>
            </a:r>
          </a:p>
          <a:p>
            <a:pPr lvl="1"/>
            <a:r>
              <a:rPr lang="en-US" b="1" dirty="0" smtClean="0"/>
              <a:t>James 4:4 – the world with </a:t>
            </a:r>
            <a:r>
              <a:rPr lang="en-US" b="1" dirty="0" smtClean="0"/>
              <a:t>Christianity</a:t>
            </a:r>
          </a:p>
          <a:p>
            <a:pPr lvl="1"/>
            <a:r>
              <a:rPr lang="en-US" b="1" dirty="0" smtClean="0"/>
              <a:t>2 Cor 6:14-16, 17-18</a:t>
            </a:r>
          </a:p>
          <a:p>
            <a:pPr lvl="2"/>
            <a:r>
              <a:rPr lang="en-US" b="1" dirty="0" smtClean="0"/>
              <a:t>Bound together, partnership, fellowship, harmony…</a:t>
            </a:r>
            <a:endParaRPr lang="en-US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Compromise </a:t>
            </a:r>
            <a:r>
              <a:rPr lang="en-US" b="1" dirty="0" smtClean="0"/>
              <a:t>Is </a:t>
            </a:r>
            <a:r>
              <a:rPr lang="en-US" b="1" dirty="0" smtClean="0"/>
              <a:t>All </a:t>
            </a:r>
            <a:r>
              <a:rPr lang="en-US" b="1" dirty="0" smtClean="0"/>
              <a:t>Around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Politicians compromise convictions to secure votes/pass legislation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Compromise </a:t>
            </a:r>
            <a:r>
              <a:rPr lang="en-US" b="1" dirty="0" smtClean="0"/>
              <a:t>Is All </a:t>
            </a:r>
            <a:r>
              <a:rPr lang="en-US" b="1" dirty="0" smtClean="0"/>
              <a:t>Around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Politicians compromise convictions to secure votes/pass legislation</a:t>
            </a:r>
          </a:p>
          <a:p>
            <a:r>
              <a:rPr lang="en-US" b="1" dirty="0" smtClean="0"/>
              <a:t>Businesses compromise to avoid unionizing</a:t>
            </a:r>
          </a:p>
          <a:p>
            <a:r>
              <a:rPr lang="en-US" b="1" dirty="0" smtClean="0"/>
              <a:t>Merchants compromise to avoid lawsuits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Compromise </a:t>
            </a:r>
            <a:r>
              <a:rPr lang="en-US" b="1" dirty="0" smtClean="0"/>
              <a:t>Is All </a:t>
            </a:r>
            <a:r>
              <a:rPr lang="en-US" b="1" dirty="0" smtClean="0"/>
              <a:t>Around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Politicians compromise convictions to secure votes/pass legislation</a:t>
            </a:r>
          </a:p>
          <a:p>
            <a:r>
              <a:rPr lang="en-US" b="1" dirty="0" smtClean="0"/>
              <a:t>Businesses compromise to avoid unionizing</a:t>
            </a:r>
          </a:p>
          <a:p>
            <a:r>
              <a:rPr lang="en-US" b="1" dirty="0" smtClean="0"/>
              <a:t>Merchants compromise to avoid lawsuits</a:t>
            </a:r>
          </a:p>
          <a:p>
            <a:r>
              <a:rPr lang="en-US" b="1" dirty="0" smtClean="0"/>
              <a:t>Parents compromise their authority to “get along”</a:t>
            </a:r>
          </a:p>
          <a:p>
            <a:r>
              <a:rPr lang="en-US" b="1" dirty="0" smtClean="0"/>
              <a:t>Society compromises its beliefs to be PC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Compromise </a:t>
            </a:r>
            <a:r>
              <a:rPr lang="en-US" b="1" dirty="0" smtClean="0"/>
              <a:t>Is All </a:t>
            </a:r>
            <a:r>
              <a:rPr lang="en-US" b="1" dirty="0" smtClean="0"/>
              <a:t>Around 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Politicians compromise convictions to secure votes/pass legislation</a:t>
            </a:r>
          </a:p>
          <a:p>
            <a:r>
              <a:rPr lang="en-US" b="1" dirty="0" smtClean="0"/>
              <a:t>Businesses compromise to avoid unionizing</a:t>
            </a:r>
          </a:p>
          <a:p>
            <a:r>
              <a:rPr lang="en-US" b="1" dirty="0" smtClean="0"/>
              <a:t>Merchants compromise to avoid lawsuits</a:t>
            </a:r>
          </a:p>
          <a:p>
            <a:r>
              <a:rPr lang="en-US" b="1" dirty="0" smtClean="0"/>
              <a:t>Parents compromise their authority to “get along”</a:t>
            </a:r>
          </a:p>
          <a:p>
            <a:r>
              <a:rPr lang="en-US" b="1" dirty="0" smtClean="0"/>
              <a:t>Society compromises its beliefs to be PC</a:t>
            </a:r>
          </a:p>
          <a:p>
            <a:r>
              <a:rPr lang="en-US" b="1" dirty="0" smtClean="0"/>
              <a:t>Religious people compromise to be “inclusive”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God Says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Deuteronomy 5:32 – no turn to left/right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285</TotalTime>
  <Words>1039</Words>
  <Application>Microsoft Office PowerPoint</Application>
  <PresentationFormat>On-screen Show (4:3)</PresentationFormat>
  <Paragraphs>146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A Compromising Position</vt:lpstr>
      <vt:lpstr>INTRODUCTION</vt:lpstr>
      <vt:lpstr>INTRODUCTION</vt:lpstr>
      <vt:lpstr>INTRODUCTION</vt:lpstr>
      <vt:lpstr>Compromise Is All Around Us</vt:lpstr>
      <vt:lpstr>Compromise Is All Around Us</vt:lpstr>
      <vt:lpstr>Compromise Is All Around Us</vt:lpstr>
      <vt:lpstr>Compromise Is All Around Us</vt:lpstr>
      <vt:lpstr>What God Says</vt:lpstr>
      <vt:lpstr>What God Says</vt:lpstr>
      <vt:lpstr>What God Says</vt:lpstr>
      <vt:lpstr>What God Says</vt:lpstr>
      <vt:lpstr>What God Says</vt:lpstr>
      <vt:lpstr>How Does It Happen?</vt:lpstr>
      <vt:lpstr>How Does It Happen?</vt:lpstr>
      <vt:lpstr>How Does It Happen?</vt:lpstr>
      <vt:lpstr>How Does It Happen?</vt:lpstr>
      <vt:lpstr>Consequences </vt:lpstr>
      <vt:lpstr>Consequences </vt:lpstr>
      <vt:lpstr>Consequences </vt:lpstr>
      <vt:lpstr>Consequences </vt:lpstr>
      <vt:lpstr>Some Examples</vt:lpstr>
      <vt:lpstr>Some Examples</vt:lpstr>
      <vt:lpstr>Some Examples</vt:lpstr>
      <vt:lpstr>Some Examples</vt:lpstr>
      <vt:lpstr>CONCLUSION</vt:lpstr>
      <vt:lpstr>CONCLUSION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Compromising Position</dc:title>
  <dc:creator>Pili</dc:creator>
  <cp:lastModifiedBy>Pili</cp:lastModifiedBy>
  <cp:revision>24</cp:revision>
  <dcterms:created xsi:type="dcterms:W3CDTF">2013-12-08T20:12:58Z</dcterms:created>
  <dcterms:modified xsi:type="dcterms:W3CDTF">2016-05-15T21:24:14Z</dcterms:modified>
</cp:coreProperties>
</file>