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65" r:id="rId7"/>
    <p:sldId id="264" r:id="rId8"/>
    <p:sldId id="263" r:id="rId9"/>
    <p:sldId id="266" r:id="rId10"/>
    <p:sldId id="271" r:id="rId11"/>
    <p:sldId id="270" r:id="rId12"/>
    <p:sldId id="269" r:id="rId13"/>
    <p:sldId id="268" r:id="rId14"/>
    <p:sldId id="267" r:id="rId15"/>
    <p:sldId id="272" r:id="rId16"/>
    <p:sldId id="273" r:id="rId17"/>
    <p:sldId id="278" r:id="rId18"/>
    <p:sldId id="274" r:id="rId19"/>
    <p:sldId id="284" r:id="rId20"/>
    <p:sldId id="280" r:id="rId21"/>
    <p:sldId id="275" r:id="rId22"/>
    <p:sldId id="285" r:id="rId23"/>
    <p:sldId id="276" r:id="rId24"/>
    <p:sldId id="277" r:id="rId25"/>
    <p:sldId id="279" r:id="rId26"/>
    <p:sldId id="281" r:id="rId27"/>
    <p:sldId id="282" r:id="rId28"/>
    <p:sldId id="283" r:id="rId29"/>
    <p:sldId id="258" r:id="rId30"/>
    <p:sldId id="259" r:id="rId31"/>
  </p:sldIdLst>
  <p:sldSz cx="9144000" cy="6858000" type="screen4x3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BD94-BE32-45BD-B9B9-4A2F3E38F06D}" type="datetimeFigureOut">
              <a:rPr lang="es-PR" smtClean="0"/>
              <a:pPr/>
              <a:t>01/04/2016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1AA25-D23E-4C2A-B1B6-0BA48A341644}" type="slidenum">
              <a:rPr lang="es-PR" smtClean="0"/>
              <a:pPr/>
              <a:t>‹#›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niS.gif"/>
          <p:cNvPicPr>
            <a:picLocks noChangeAspect="1"/>
          </p:cNvPicPr>
          <p:nvPr/>
        </p:nvPicPr>
        <p:blipFill>
          <a:blip r:embed="rId2" cstate="print"/>
          <a:srcRect l="17236" r="8960"/>
          <a:stretch>
            <a:fillRect/>
          </a:stretch>
        </p:blipFill>
        <p:spPr>
          <a:xfrm>
            <a:off x="0" y="990600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715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000" b="1" dirty="0" smtClean="0"/>
              <a:t>Report – Puerto Rico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4876800" cy="1066800"/>
          </a:xfrm>
        </p:spPr>
        <p:txBody>
          <a:bodyPr>
            <a:normAutofit/>
          </a:bodyPr>
          <a:lstStyle/>
          <a:p>
            <a:r>
              <a:rPr lang="es-PR" sz="6000" b="1" dirty="0" err="1" smtClean="0">
                <a:solidFill>
                  <a:schemeClr val="tx1"/>
                </a:solidFill>
              </a:rPr>
              <a:t>Acts</a:t>
            </a:r>
            <a:r>
              <a:rPr lang="es-PR" sz="6000" b="1" dirty="0" smtClean="0">
                <a:solidFill>
                  <a:schemeClr val="tx1"/>
                </a:solidFill>
              </a:rPr>
              <a:t> 15:30-36</a:t>
            </a:r>
            <a:endParaRPr lang="es-PR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CHRISTIANS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98" t="6443" r="40433" b="8881"/>
          <a:stretch>
            <a:fillRect/>
          </a:stretch>
        </p:blipFill>
        <p:spPr>
          <a:xfrm>
            <a:off x="0" y="1371600"/>
            <a:ext cx="9113003" cy="5486400"/>
          </a:xfrm>
        </p:spPr>
      </p:pic>
      <p:sp>
        <p:nvSpPr>
          <p:cNvPr id="5" name="Oval 4"/>
          <p:cNvSpPr/>
          <p:nvPr/>
        </p:nvSpPr>
        <p:spPr>
          <a:xfrm>
            <a:off x="5715000" y="457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4876800"/>
            <a:ext cx="12954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CHRISTIANS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98" t="6443" r="40433" b="8881"/>
          <a:stretch>
            <a:fillRect/>
          </a:stretch>
        </p:blipFill>
        <p:spPr>
          <a:xfrm>
            <a:off x="0" y="1371600"/>
            <a:ext cx="9113003" cy="5486400"/>
          </a:xfrm>
        </p:spPr>
      </p:pic>
      <p:sp>
        <p:nvSpPr>
          <p:cNvPr id="5" name="Oval 4"/>
          <p:cNvSpPr/>
          <p:nvPr/>
        </p:nvSpPr>
        <p:spPr>
          <a:xfrm>
            <a:off x="5715000" y="457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4876800"/>
            <a:ext cx="12954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57800" y="42672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CHRISTIANS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98" t="6443" r="40433" b="8881"/>
          <a:stretch>
            <a:fillRect/>
          </a:stretch>
        </p:blipFill>
        <p:spPr>
          <a:xfrm>
            <a:off x="0" y="1371600"/>
            <a:ext cx="9113003" cy="5486400"/>
          </a:xfrm>
        </p:spPr>
      </p:pic>
      <p:sp>
        <p:nvSpPr>
          <p:cNvPr id="5" name="Oval 4"/>
          <p:cNvSpPr/>
          <p:nvPr/>
        </p:nvSpPr>
        <p:spPr>
          <a:xfrm>
            <a:off x="5715000" y="457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4876800"/>
            <a:ext cx="12954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91200" y="3657600"/>
            <a:ext cx="4572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57800" y="42672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CHRISTIANS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98" t="6443" r="40433" b="8881"/>
          <a:stretch>
            <a:fillRect/>
          </a:stretch>
        </p:blipFill>
        <p:spPr>
          <a:xfrm>
            <a:off x="0" y="1371600"/>
            <a:ext cx="9113003" cy="5486400"/>
          </a:xfrm>
        </p:spPr>
      </p:pic>
      <p:sp>
        <p:nvSpPr>
          <p:cNvPr id="5" name="Oval 4"/>
          <p:cNvSpPr/>
          <p:nvPr/>
        </p:nvSpPr>
        <p:spPr>
          <a:xfrm>
            <a:off x="5715000" y="457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4876800"/>
            <a:ext cx="12954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91200" y="3657600"/>
            <a:ext cx="4572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05600" y="4114800"/>
            <a:ext cx="76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57800" y="42672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CHRISTIANS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98" t="6443" r="40433" b="8881"/>
          <a:stretch>
            <a:fillRect/>
          </a:stretch>
        </p:blipFill>
        <p:spPr>
          <a:xfrm>
            <a:off x="0" y="1371600"/>
            <a:ext cx="9113003" cy="5486400"/>
          </a:xfrm>
        </p:spPr>
      </p:pic>
      <p:sp>
        <p:nvSpPr>
          <p:cNvPr id="5" name="Oval 4"/>
          <p:cNvSpPr/>
          <p:nvPr/>
        </p:nvSpPr>
        <p:spPr>
          <a:xfrm>
            <a:off x="5715000" y="457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4876800"/>
            <a:ext cx="12954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91200" y="3657600"/>
            <a:ext cx="4572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667000" y="3048000"/>
            <a:ext cx="3124200" cy="1752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05600" y="4114800"/>
            <a:ext cx="76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57800" y="42672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CHRISTIANS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98" t="6443" r="40433" b="8881"/>
          <a:stretch>
            <a:fillRect/>
          </a:stretch>
        </p:blipFill>
        <p:spPr>
          <a:xfrm>
            <a:off x="0" y="1371600"/>
            <a:ext cx="9113003" cy="5486400"/>
          </a:xfrm>
        </p:spPr>
      </p:pic>
      <p:sp>
        <p:nvSpPr>
          <p:cNvPr id="5" name="Oval 4"/>
          <p:cNvSpPr/>
          <p:nvPr/>
        </p:nvSpPr>
        <p:spPr>
          <a:xfrm>
            <a:off x="5715000" y="457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95800" y="4876800"/>
            <a:ext cx="12954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91200" y="3657600"/>
            <a:ext cx="4572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667000" y="3048000"/>
            <a:ext cx="3124200" cy="1752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05600" y="4114800"/>
            <a:ext cx="762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257800" y="4267200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676400" y="3048000"/>
            <a:ext cx="4114800" cy="18288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33600" y="2286000"/>
            <a:ext cx="3733800" cy="24384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0"/>
          </p:cNvCxnSpPr>
          <p:nvPr/>
        </p:nvCxnSpPr>
        <p:spPr>
          <a:xfrm flipH="1" flipV="1">
            <a:off x="6096000" y="2819400"/>
            <a:ext cx="381000" cy="17526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Monday</a:t>
            </a:r>
            <a:r>
              <a:rPr lang="es-PR" b="1" dirty="0" smtClean="0"/>
              <a:t>, </a:t>
            </a:r>
            <a:r>
              <a:rPr lang="es-PR" b="1" dirty="0" err="1" smtClean="0"/>
              <a:t>February</a:t>
            </a:r>
            <a:r>
              <a:rPr lang="es-PR" b="1" dirty="0" smtClean="0"/>
              <a:t> 15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b="1" dirty="0" smtClean="0"/>
              <a:t>7:30 AM – </a:t>
            </a:r>
            <a:r>
              <a:rPr lang="es-PR" b="1" dirty="0" err="1" smtClean="0"/>
              <a:t>Boarded</a:t>
            </a:r>
            <a:r>
              <a:rPr lang="es-PR" b="1" dirty="0" smtClean="0"/>
              <a:t> </a:t>
            </a:r>
            <a:r>
              <a:rPr lang="es-PR" b="1" dirty="0" err="1" smtClean="0"/>
              <a:t>flight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PR</a:t>
            </a:r>
          </a:p>
          <a:p>
            <a:r>
              <a:rPr lang="es-PR" b="1" dirty="0" smtClean="0"/>
              <a:t>2:10 PM (PR time) – </a:t>
            </a:r>
            <a:r>
              <a:rPr lang="es-PR" b="1" dirty="0" err="1" smtClean="0"/>
              <a:t>Arrived</a:t>
            </a:r>
            <a:r>
              <a:rPr lang="es-PR" b="1" dirty="0" smtClean="0"/>
              <a:t> at San Juan</a:t>
            </a:r>
          </a:p>
          <a:p>
            <a:r>
              <a:rPr lang="es-PR" b="1" dirty="0" smtClean="0"/>
              <a:t>4 PM – </a:t>
            </a:r>
            <a:r>
              <a:rPr lang="es-PR" b="1" dirty="0" err="1" smtClean="0"/>
              <a:t>Met</a:t>
            </a:r>
            <a:r>
              <a:rPr lang="es-PR" b="1" dirty="0" smtClean="0"/>
              <a:t> up </a:t>
            </a:r>
            <a:r>
              <a:rPr lang="es-PR" b="1" dirty="0" err="1" smtClean="0"/>
              <a:t>with</a:t>
            </a:r>
            <a:r>
              <a:rPr lang="es-PR" b="1" dirty="0" smtClean="0"/>
              <a:t> </a:t>
            </a:r>
            <a:r>
              <a:rPr lang="es-PR" b="1" dirty="0" err="1" smtClean="0"/>
              <a:t>Caleb</a:t>
            </a:r>
            <a:r>
              <a:rPr lang="es-PR" b="1" dirty="0" smtClean="0"/>
              <a:t> </a:t>
            </a:r>
            <a:r>
              <a:rPr lang="es-PR" b="1" dirty="0" err="1" smtClean="0"/>
              <a:t>Westbrook</a:t>
            </a:r>
            <a:r>
              <a:rPr lang="es-PR" b="1" dirty="0" smtClean="0"/>
              <a:t> and Isaac Muñoz, </a:t>
            </a:r>
            <a:r>
              <a:rPr lang="es-PR" b="1" dirty="0" err="1" smtClean="0"/>
              <a:t>rented</a:t>
            </a:r>
            <a:r>
              <a:rPr lang="es-PR" b="1" dirty="0" smtClean="0"/>
              <a:t> a car and </a:t>
            </a:r>
            <a:r>
              <a:rPr lang="es-PR" b="1" dirty="0" err="1" smtClean="0"/>
              <a:t>headed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Ponce</a:t>
            </a:r>
          </a:p>
          <a:p>
            <a:r>
              <a:rPr lang="es-PR" b="1" dirty="0" smtClean="0"/>
              <a:t>5:30 PM – </a:t>
            </a:r>
            <a:r>
              <a:rPr lang="es-PR" b="1" dirty="0" err="1" smtClean="0"/>
              <a:t>Arrived</a:t>
            </a:r>
            <a:r>
              <a:rPr lang="es-PR" b="1" dirty="0" smtClean="0"/>
              <a:t> at </a:t>
            </a:r>
            <a:r>
              <a:rPr lang="es-PR" b="1" dirty="0" err="1" smtClean="0"/>
              <a:t>the</a:t>
            </a:r>
            <a:r>
              <a:rPr lang="es-PR" b="1" dirty="0" smtClean="0"/>
              <a:t> place </a:t>
            </a:r>
            <a:r>
              <a:rPr lang="es-PR" b="1" dirty="0" err="1" smtClean="0"/>
              <a:t>where</a:t>
            </a:r>
            <a:r>
              <a:rPr lang="es-PR" b="1" dirty="0" smtClean="0"/>
              <a:t> </a:t>
            </a:r>
            <a:r>
              <a:rPr lang="es-PR" b="1" dirty="0" err="1" smtClean="0"/>
              <a:t>we</a:t>
            </a:r>
            <a:r>
              <a:rPr lang="es-PR" b="1" dirty="0" smtClean="0"/>
              <a:t> </a:t>
            </a:r>
            <a:r>
              <a:rPr lang="es-PR" b="1" dirty="0" err="1" smtClean="0"/>
              <a:t>were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stay</a:t>
            </a:r>
            <a:r>
              <a:rPr lang="es-PR" b="1" dirty="0" smtClean="0"/>
              <a:t>, </a:t>
            </a:r>
            <a:r>
              <a:rPr lang="es-PR" b="1" dirty="0" err="1" smtClean="0"/>
              <a:t>unpacked</a:t>
            </a:r>
            <a:r>
              <a:rPr lang="es-PR" b="1" dirty="0" smtClean="0"/>
              <a:t>, </a:t>
            </a:r>
            <a:r>
              <a:rPr lang="es-PR" b="1" dirty="0" err="1" smtClean="0"/>
              <a:t>grabbed</a:t>
            </a:r>
            <a:r>
              <a:rPr lang="es-PR" b="1" dirty="0" smtClean="0"/>
              <a:t> a </a:t>
            </a:r>
            <a:r>
              <a:rPr lang="es-PR" b="1" dirty="0" err="1" smtClean="0"/>
              <a:t>sandwich</a:t>
            </a:r>
            <a:r>
              <a:rPr lang="es-PR" b="1" dirty="0" smtClean="0"/>
              <a:t> “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go</a:t>
            </a:r>
            <a:r>
              <a:rPr lang="es-PR" b="1" dirty="0" smtClean="0"/>
              <a:t>,” </a:t>
            </a:r>
            <a:r>
              <a:rPr lang="es-PR" b="1" dirty="0" err="1" smtClean="0"/>
              <a:t>left</a:t>
            </a:r>
            <a:r>
              <a:rPr lang="es-PR" b="1" dirty="0" smtClean="0"/>
              <a:t> </a:t>
            </a:r>
            <a:r>
              <a:rPr lang="es-PR" b="1" dirty="0" err="1" smtClean="0"/>
              <a:t>for</a:t>
            </a:r>
            <a:r>
              <a:rPr lang="es-PR" b="1" dirty="0" smtClean="0"/>
              <a:t> La Gloria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Content Placeholder 3" descr="IMG_20160220_162758_6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-1"/>
            <a:ext cx="3810000" cy="6773333"/>
          </a:xfrm>
        </p:spPr>
      </p:pic>
      <p:pic>
        <p:nvPicPr>
          <p:cNvPr id="6" name="Picture 5" descr="2016_2-18 Adjuntas plaza Isaac and Rafael.jpg"/>
          <p:cNvPicPr>
            <a:picLocks noChangeAspect="1"/>
          </p:cNvPicPr>
          <p:nvPr/>
        </p:nvPicPr>
        <p:blipFill>
          <a:blip r:embed="rId3" cstate="print"/>
          <a:srcRect t="7037" r="54167"/>
          <a:stretch>
            <a:fillRect/>
          </a:stretch>
        </p:blipFill>
        <p:spPr>
          <a:xfrm>
            <a:off x="4648200" y="1143000"/>
            <a:ext cx="4191000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Monday</a:t>
            </a:r>
            <a:r>
              <a:rPr lang="es-PR" b="1" dirty="0" smtClean="0"/>
              <a:t>, </a:t>
            </a:r>
            <a:r>
              <a:rPr lang="es-PR" b="1" dirty="0" err="1" smtClean="0"/>
              <a:t>February</a:t>
            </a:r>
            <a:r>
              <a:rPr lang="es-PR" b="1" dirty="0" smtClean="0"/>
              <a:t> 15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b="1" dirty="0" smtClean="0"/>
              <a:t>7:05 PM – </a:t>
            </a:r>
            <a:r>
              <a:rPr lang="es-PR" b="1" dirty="0" err="1" smtClean="0"/>
              <a:t>Got</a:t>
            </a:r>
            <a:r>
              <a:rPr lang="es-PR" b="1" dirty="0" smtClean="0"/>
              <a:t> </a:t>
            </a:r>
            <a:r>
              <a:rPr lang="es-PR" b="1" dirty="0" err="1" smtClean="0"/>
              <a:t>carsick</a:t>
            </a:r>
            <a:r>
              <a:rPr lang="es-PR" b="1" dirty="0" smtClean="0"/>
              <a:t> </a:t>
            </a:r>
            <a:r>
              <a:rPr lang="es-PR" b="1" dirty="0" err="1" smtClean="0"/>
              <a:t>due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winding</a:t>
            </a:r>
            <a:r>
              <a:rPr lang="es-PR" b="1" dirty="0" smtClean="0"/>
              <a:t> </a:t>
            </a:r>
            <a:r>
              <a:rPr lang="es-PR" b="1" dirty="0" err="1" smtClean="0"/>
              <a:t>roads</a:t>
            </a:r>
            <a:endParaRPr lang="es-PR" b="1" dirty="0" smtClean="0"/>
          </a:p>
          <a:p>
            <a:pPr lvl="1"/>
            <a:r>
              <a:rPr lang="es-PR" b="1" dirty="0" err="1" smtClean="0"/>
              <a:t>Very</a:t>
            </a:r>
            <a:r>
              <a:rPr lang="es-PR" b="1" dirty="0" smtClean="0"/>
              <a:t> </a:t>
            </a:r>
            <a:r>
              <a:rPr lang="es-PR" b="1" dirty="0" err="1" smtClean="0"/>
              <a:t>first</a:t>
            </a:r>
            <a:r>
              <a:rPr lang="es-PR" b="1" dirty="0" smtClean="0"/>
              <a:t> </a:t>
            </a:r>
            <a:r>
              <a:rPr lang="es-PR" b="1" dirty="0" err="1" smtClean="0"/>
              <a:t>night</a:t>
            </a:r>
            <a:r>
              <a:rPr lang="es-PR" b="1" dirty="0" smtClean="0"/>
              <a:t>!</a:t>
            </a:r>
          </a:p>
          <a:p>
            <a:pPr lvl="1"/>
            <a:r>
              <a:rPr lang="es-PR" b="1" dirty="0" err="1" smtClean="0"/>
              <a:t>Reminded</a:t>
            </a:r>
            <a:r>
              <a:rPr lang="es-PR" b="1" dirty="0" smtClean="0"/>
              <a:t> of </a:t>
            </a:r>
            <a:r>
              <a:rPr lang="es-PR" b="1" dirty="0" err="1" smtClean="0"/>
              <a:t>that</a:t>
            </a:r>
            <a:r>
              <a:rPr lang="es-PR" b="1" dirty="0" smtClean="0"/>
              <a:t> </a:t>
            </a:r>
            <a:r>
              <a:rPr lang="es-PR" b="1" dirty="0" err="1" smtClean="0"/>
              <a:t>every</a:t>
            </a:r>
            <a:r>
              <a:rPr lang="es-PR" b="1" dirty="0" smtClean="0"/>
              <a:t> </a:t>
            </a:r>
            <a:r>
              <a:rPr lang="es-PR" b="1" dirty="0" err="1" smtClean="0"/>
              <a:t>day</a:t>
            </a:r>
            <a:r>
              <a:rPr lang="es-PR" b="1" dirty="0" smtClean="0"/>
              <a:t> </a:t>
            </a:r>
            <a:r>
              <a:rPr lang="es-PR" b="1" dirty="0" err="1" smtClean="0"/>
              <a:t>for</a:t>
            </a:r>
            <a:r>
              <a:rPr lang="es-PR" b="1" dirty="0" smtClean="0"/>
              <a:t>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remainder</a:t>
            </a:r>
            <a:endParaRPr lang="es-PR" b="1" dirty="0" smtClean="0"/>
          </a:p>
          <a:p>
            <a:r>
              <a:rPr lang="es-PR" b="1" dirty="0" smtClean="0"/>
              <a:t>7:07 PM – </a:t>
            </a:r>
            <a:r>
              <a:rPr lang="es-PR" b="1" dirty="0" err="1" smtClean="0"/>
              <a:t>Caleb</a:t>
            </a:r>
            <a:r>
              <a:rPr lang="es-PR" b="1" dirty="0" smtClean="0"/>
              <a:t> </a:t>
            </a:r>
            <a:r>
              <a:rPr lang="es-PR" b="1" dirty="0" err="1" smtClean="0"/>
              <a:t>preached</a:t>
            </a:r>
            <a:r>
              <a:rPr lang="es-PR" b="1" dirty="0" smtClean="0"/>
              <a:t> </a:t>
            </a:r>
            <a:r>
              <a:rPr lang="es-PR" b="1" dirty="0" err="1" smtClean="0"/>
              <a:t>on</a:t>
            </a:r>
            <a:r>
              <a:rPr lang="es-PR" b="1" dirty="0" smtClean="0"/>
              <a:t> “</a:t>
            </a:r>
            <a:r>
              <a:rPr lang="es-PR" b="1" dirty="0" err="1" smtClean="0"/>
              <a:t>Our</a:t>
            </a:r>
            <a:r>
              <a:rPr lang="es-PR" b="1" dirty="0" smtClean="0"/>
              <a:t> </a:t>
            </a:r>
            <a:r>
              <a:rPr lang="es-PR" b="1" dirty="0" err="1" smtClean="0"/>
              <a:t>Responsibility</a:t>
            </a:r>
            <a:r>
              <a:rPr lang="es-PR" b="1" dirty="0" smtClean="0"/>
              <a:t> of </a:t>
            </a:r>
            <a:r>
              <a:rPr lang="es-PR" b="1" dirty="0" err="1" smtClean="0"/>
              <a:t>Obedience</a:t>
            </a:r>
            <a:r>
              <a:rPr lang="es-PR" b="1" dirty="0" smtClean="0"/>
              <a:t>” – 35 </a:t>
            </a:r>
            <a:r>
              <a:rPr lang="es-PR" b="1" dirty="0" err="1" smtClean="0"/>
              <a:t>attend</a:t>
            </a:r>
            <a:endParaRPr lang="es-PR" b="1" dirty="0" smtClean="0"/>
          </a:p>
          <a:p>
            <a:r>
              <a:rPr lang="es-PR" b="1" dirty="0" smtClean="0"/>
              <a:t>9:30 PM – </a:t>
            </a:r>
            <a:r>
              <a:rPr lang="es-PR" b="1" dirty="0" err="1" smtClean="0"/>
              <a:t>Headed</a:t>
            </a:r>
            <a:r>
              <a:rPr lang="es-PR" b="1" dirty="0" smtClean="0"/>
              <a:t> back </a:t>
            </a:r>
            <a:r>
              <a:rPr lang="es-PR" b="1" dirty="0" err="1" smtClean="0"/>
              <a:t>to</a:t>
            </a:r>
            <a:r>
              <a:rPr lang="es-PR" b="1" dirty="0" smtClean="0"/>
              <a:t> Ponce</a:t>
            </a:r>
          </a:p>
          <a:p>
            <a:r>
              <a:rPr lang="es-PR" b="1" dirty="0" smtClean="0"/>
              <a:t>10:30 PM – </a:t>
            </a:r>
            <a:r>
              <a:rPr lang="es-PR" b="1" dirty="0" err="1" smtClean="0"/>
              <a:t>Arrived</a:t>
            </a:r>
            <a:endParaRPr lang="es-PR" b="1" dirty="0" smtClean="0"/>
          </a:p>
          <a:p>
            <a:r>
              <a:rPr lang="es-PR" b="1" dirty="0" smtClean="0"/>
              <a:t>11 PM – </a:t>
            </a:r>
            <a:r>
              <a:rPr lang="es-PR" b="1" dirty="0" err="1" smtClean="0"/>
              <a:t>Went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bed</a:t>
            </a:r>
            <a:endParaRPr lang="es-PR" b="1" dirty="0" smtClean="0"/>
          </a:p>
          <a:p>
            <a:endParaRPr lang="es-PR" b="1" dirty="0" smtClean="0"/>
          </a:p>
          <a:p>
            <a:endParaRPr lang="es-PR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Content Placeholder 3" descr="coq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83" r="29424"/>
          <a:stretch>
            <a:fillRect/>
          </a:stretch>
        </p:blipFill>
        <p:spPr>
          <a:xfrm>
            <a:off x="5410200" y="1600200"/>
            <a:ext cx="3472738" cy="3581400"/>
          </a:xfrm>
        </p:spPr>
      </p:pic>
      <p:pic>
        <p:nvPicPr>
          <p:cNvPr id="6" name="Picture 5" descr="ro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4648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s-PR" b="1" dirty="0" smtClean="0"/>
              <a:t>	INTRODUCTION</a:t>
            </a:r>
            <a:endParaRPr lang="es-PR" b="1" dirty="0"/>
          </a:p>
        </p:txBody>
      </p:sp>
      <p:sp>
        <p:nvSpPr>
          <p:cNvPr id="5" name="Oval 4"/>
          <p:cNvSpPr/>
          <p:nvPr/>
        </p:nvSpPr>
        <p:spPr>
          <a:xfrm>
            <a:off x="685800" y="76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La Gloria – 1st </a:t>
            </a:r>
            <a:r>
              <a:rPr lang="es-PR" b="1" dirty="0" err="1" smtClean="0"/>
              <a:t>night</a:t>
            </a:r>
            <a:endParaRPr lang="es-PR" b="1" dirty="0"/>
          </a:p>
        </p:txBody>
      </p:sp>
      <p:pic>
        <p:nvPicPr>
          <p:cNvPr id="4" name="Content Placeholder 3" descr="2016_2-15 La Gloria meet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55" y="1295400"/>
            <a:ext cx="9136945" cy="513953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Tuesday</a:t>
            </a:r>
            <a:r>
              <a:rPr lang="es-PR" b="1" dirty="0" smtClean="0"/>
              <a:t>, </a:t>
            </a:r>
            <a:r>
              <a:rPr lang="es-PR" b="1" dirty="0" err="1" smtClean="0"/>
              <a:t>February</a:t>
            </a:r>
            <a:r>
              <a:rPr lang="es-PR" b="1" dirty="0" smtClean="0"/>
              <a:t> 16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b="1" dirty="0" smtClean="0"/>
              <a:t>6 AM – </a:t>
            </a:r>
            <a:r>
              <a:rPr lang="es-PR" b="1" dirty="0" err="1" smtClean="0"/>
              <a:t>Woke</a:t>
            </a:r>
            <a:r>
              <a:rPr lang="es-PR" b="1" dirty="0" smtClean="0"/>
              <a:t> up, </a:t>
            </a:r>
            <a:r>
              <a:rPr lang="es-PR" b="1" dirty="0" err="1" smtClean="0"/>
              <a:t>tried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shower</a:t>
            </a:r>
            <a:endParaRPr lang="es-PR" b="1" dirty="0" smtClean="0"/>
          </a:p>
          <a:p>
            <a:pPr lvl="1"/>
            <a:r>
              <a:rPr lang="es-PR" b="1" dirty="0" smtClean="0"/>
              <a:t>No </a:t>
            </a:r>
            <a:r>
              <a:rPr lang="es-PR" b="1" dirty="0" err="1" smtClean="0"/>
              <a:t>pressure</a:t>
            </a:r>
            <a:endParaRPr lang="es-PR" b="1" dirty="0" smtClean="0"/>
          </a:p>
          <a:p>
            <a:pPr lvl="1"/>
            <a:r>
              <a:rPr lang="es-PR" b="1" dirty="0" err="1" smtClean="0"/>
              <a:t>Had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“</a:t>
            </a:r>
            <a:r>
              <a:rPr lang="es-PR" b="1" dirty="0" err="1" smtClean="0"/>
              <a:t>scoop</a:t>
            </a:r>
            <a:r>
              <a:rPr lang="es-PR" b="1" dirty="0" smtClean="0"/>
              <a:t> </a:t>
            </a:r>
            <a:r>
              <a:rPr lang="es-PR" b="1" dirty="0" err="1" smtClean="0"/>
              <a:t>bathe</a:t>
            </a:r>
            <a:r>
              <a:rPr lang="es-PR" b="1" dirty="0" smtClean="0"/>
              <a:t>” in </a:t>
            </a:r>
            <a:r>
              <a:rPr lang="es-PR" b="1" dirty="0" err="1" smtClean="0"/>
              <a:t>shower</a:t>
            </a:r>
            <a:endParaRPr lang="es-PR" b="1" dirty="0" smtClean="0"/>
          </a:p>
          <a:p>
            <a:pPr lvl="1"/>
            <a:r>
              <a:rPr lang="es-PR" b="1" dirty="0" smtClean="0"/>
              <a:t>No </a:t>
            </a:r>
            <a:r>
              <a:rPr lang="es-PR" b="1" dirty="0" err="1" smtClean="0"/>
              <a:t>fun</a:t>
            </a:r>
            <a:r>
              <a:rPr lang="es-PR" b="1" dirty="0" smtClean="0"/>
              <a:t> – (</a:t>
            </a:r>
            <a:r>
              <a:rPr lang="es-PR" b="1" dirty="0" err="1" smtClean="0"/>
              <a:t>brought</a:t>
            </a:r>
            <a:r>
              <a:rPr lang="es-PR" b="1" dirty="0" smtClean="0"/>
              <a:t> back </a:t>
            </a:r>
            <a:r>
              <a:rPr lang="es-PR" b="1" dirty="0" err="1" smtClean="0"/>
              <a:t>memories</a:t>
            </a:r>
            <a:r>
              <a:rPr lang="es-PR" b="1" dirty="0" smtClean="0"/>
              <a:t>)</a:t>
            </a:r>
          </a:p>
          <a:p>
            <a:r>
              <a:rPr lang="es-PR" b="1" dirty="0" smtClean="0"/>
              <a:t>8 AM – </a:t>
            </a:r>
            <a:r>
              <a:rPr lang="es-PR" b="1" dirty="0" err="1" smtClean="0"/>
              <a:t>Headed</a:t>
            </a:r>
            <a:r>
              <a:rPr lang="es-PR" b="1" dirty="0" smtClean="0"/>
              <a:t> </a:t>
            </a:r>
            <a:r>
              <a:rPr lang="es-PR" b="1" dirty="0" err="1" smtClean="0"/>
              <a:t>out</a:t>
            </a:r>
            <a:endParaRPr lang="es-PR" b="1" dirty="0" smtClean="0"/>
          </a:p>
          <a:p>
            <a:pPr lvl="1"/>
            <a:r>
              <a:rPr lang="es-PR" b="1" dirty="0" err="1" smtClean="0"/>
              <a:t>Breakfast</a:t>
            </a:r>
            <a:endParaRPr lang="es-PR" b="1" dirty="0" smtClean="0"/>
          </a:p>
          <a:p>
            <a:pPr lvl="1"/>
            <a:r>
              <a:rPr lang="es-PR" b="1" dirty="0" smtClean="0"/>
              <a:t>Office Max (</a:t>
            </a:r>
            <a:r>
              <a:rPr lang="es-PR" b="1" dirty="0" err="1" smtClean="0"/>
              <a:t>make</a:t>
            </a:r>
            <a:r>
              <a:rPr lang="es-PR" b="1" dirty="0" smtClean="0"/>
              <a:t> copies of inv., </a:t>
            </a:r>
            <a:r>
              <a:rPr lang="es-PR" b="1" dirty="0" err="1" smtClean="0"/>
              <a:t>tracts</a:t>
            </a:r>
            <a:r>
              <a:rPr lang="es-PR" b="1" dirty="0" smtClean="0"/>
              <a:t>, etc.)</a:t>
            </a:r>
          </a:p>
          <a:p>
            <a:pPr lvl="1"/>
            <a:r>
              <a:rPr lang="es-PR" b="1" dirty="0" err="1" smtClean="0"/>
              <a:t>Met</a:t>
            </a:r>
            <a:r>
              <a:rPr lang="es-PR" b="1" dirty="0" smtClean="0"/>
              <a:t> </a:t>
            </a:r>
            <a:r>
              <a:rPr lang="es-PR" b="1" dirty="0" err="1" smtClean="0"/>
              <a:t>with</a:t>
            </a:r>
            <a:r>
              <a:rPr lang="es-PR" b="1" dirty="0" smtClean="0"/>
              <a:t> </a:t>
            </a:r>
            <a:r>
              <a:rPr lang="es-PR" b="1" dirty="0" err="1" smtClean="0"/>
              <a:t>brethren</a:t>
            </a:r>
            <a:r>
              <a:rPr lang="es-PR" b="1" dirty="0" smtClean="0"/>
              <a:t> at Plaza</a:t>
            </a:r>
          </a:p>
          <a:p>
            <a:endParaRPr lang="es-P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079dc2e88b2405adc0bfc15475205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19322"/>
            <a:ext cx="9144000" cy="6087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s-PR" sz="5400" b="1" dirty="0" smtClean="0"/>
              <a:t>Flamboyán</a:t>
            </a:r>
            <a:r>
              <a:rPr lang="es-PR" sz="5400" i="1" dirty="0" smtClean="0"/>
              <a:t> </a:t>
            </a:r>
            <a:r>
              <a:rPr lang="es-PR" sz="5400" b="1" dirty="0" err="1" smtClean="0"/>
              <a:t>Tree</a:t>
            </a:r>
            <a:endParaRPr lang="es-PR" sz="5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Tuesday</a:t>
            </a:r>
            <a:r>
              <a:rPr lang="es-PR" b="1" dirty="0" smtClean="0"/>
              <a:t>, </a:t>
            </a:r>
            <a:r>
              <a:rPr lang="es-PR" b="1" dirty="0" err="1" smtClean="0"/>
              <a:t>February</a:t>
            </a:r>
            <a:r>
              <a:rPr lang="es-PR" b="1" dirty="0" smtClean="0"/>
              <a:t> 16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s-PR" b="1" dirty="0" smtClean="0"/>
              <a:t>9:45 AM – </a:t>
            </a:r>
            <a:r>
              <a:rPr lang="es-PR" b="1" dirty="0" err="1" smtClean="0"/>
              <a:t>Arrived</a:t>
            </a:r>
            <a:r>
              <a:rPr lang="es-PR" b="1" dirty="0" smtClean="0"/>
              <a:t> at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main</a:t>
            </a:r>
            <a:r>
              <a:rPr lang="es-PR" b="1" dirty="0" smtClean="0"/>
              <a:t> plaza of Ponce</a:t>
            </a:r>
          </a:p>
          <a:p>
            <a:pPr lvl="1"/>
            <a:r>
              <a:rPr lang="es-PR" b="1" dirty="0" err="1" smtClean="0"/>
              <a:t>Passed</a:t>
            </a:r>
            <a:r>
              <a:rPr lang="es-PR" b="1" dirty="0" smtClean="0"/>
              <a:t> </a:t>
            </a:r>
            <a:r>
              <a:rPr lang="es-PR" b="1" dirty="0" err="1" smtClean="0"/>
              <a:t>out</a:t>
            </a:r>
            <a:r>
              <a:rPr lang="es-PR" b="1" dirty="0" smtClean="0"/>
              <a:t> </a:t>
            </a:r>
            <a:r>
              <a:rPr lang="es-PR" b="1" dirty="0" err="1" smtClean="0"/>
              <a:t>several</a:t>
            </a:r>
            <a:r>
              <a:rPr lang="es-PR" b="1" dirty="0" smtClean="0"/>
              <a:t> </a:t>
            </a:r>
            <a:r>
              <a:rPr lang="es-PR" b="1" dirty="0" err="1" smtClean="0"/>
              <a:t>hundred</a:t>
            </a:r>
            <a:r>
              <a:rPr lang="es-PR" b="1" dirty="0" smtClean="0"/>
              <a:t> </a:t>
            </a:r>
            <a:r>
              <a:rPr lang="es-PR" b="1" dirty="0" err="1" smtClean="0"/>
              <a:t>flyers</a:t>
            </a:r>
            <a:r>
              <a:rPr lang="es-PR" b="1" dirty="0" smtClean="0"/>
              <a:t>, inv., </a:t>
            </a:r>
            <a:r>
              <a:rPr lang="es-PR" b="1" dirty="0" err="1" smtClean="0"/>
              <a:t>tracts</a:t>
            </a:r>
            <a:endParaRPr lang="es-PR" b="1" dirty="0" smtClean="0"/>
          </a:p>
          <a:p>
            <a:pPr lvl="1"/>
            <a:r>
              <a:rPr lang="es-PR" b="1" dirty="0" err="1" smtClean="0"/>
              <a:t>Brethren</a:t>
            </a:r>
            <a:r>
              <a:rPr lang="es-PR" b="1" dirty="0" smtClean="0"/>
              <a:t> </a:t>
            </a:r>
            <a:r>
              <a:rPr lang="es-PR" b="1" dirty="0" err="1" smtClean="0"/>
              <a:t>joined</a:t>
            </a:r>
            <a:r>
              <a:rPr lang="es-PR" b="1" dirty="0" smtClean="0"/>
              <a:t> </a:t>
            </a:r>
            <a:r>
              <a:rPr lang="es-PR" b="1" dirty="0" err="1" smtClean="0"/>
              <a:t>us</a:t>
            </a:r>
            <a:endParaRPr lang="es-PR" b="1" dirty="0" smtClean="0"/>
          </a:p>
          <a:p>
            <a:pPr lvl="1"/>
            <a:r>
              <a:rPr lang="es-PR" b="1" dirty="0" err="1" smtClean="0"/>
              <a:t>Headed</a:t>
            </a:r>
            <a:r>
              <a:rPr lang="es-PR" b="1" dirty="0" smtClean="0"/>
              <a:t> back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building</a:t>
            </a:r>
            <a:endParaRPr lang="es-PR" b="1" dirty="0" smtClean="0"/>
          </a:p>
          <a:p>
            <a:r>
              <a:rPr lang="es-PR" b="1" dirty="0" err="1" smtClean="0"/>
              <a:t>Noon</a:t>
            </a:r>
            <a:r>
              <a:rPr lang="es-PR" b="1" dirty="0" smtClean="0"/>
              <a:t> – </a:t>
            </a:r>
            <a:r>
              <a:rPr lang="es-PR" b="1" dirty="0" err="1" smtClean="0"/>
              <a:t>Had</a:t>
            </a:r>
            <a:r>
              <a:rPr lang="es-PR" b="1" dirty="0" smtClean="0"/>
              <a:t> lunch at Pollo Tropical</a:t>
            </a:r>
          </a:p>
          <a:p>
            <a:pPr lvl="1"/>
            <a:r>
              <a:rPr lang="es-PR" b="1" dirty="0" err="1" smtClean="0"/>
              <a:t>Near</a:t>
            </a:r>
            <a:r>
              <a:rPr lang="es-PR" b="1" dirty="0" smtClean="0"/>
              <a:t>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building</a:t>
            </a:r>
            <a:endParaRPr lang="es-PR" b="1" dirty="0" smtClean="0"/>
          </a:p>
          <a:p>
            <a:pPr lvl="1"/>
            <a:r>
              <a:rPr lang="es-PR" b="1" dirty="0" err="1" smtClean="0"/>
              <a:t>Some</a:t>
            </a:r>
            <a:r>
              <a:rPr lang="es-PR" b="1" dirty="0" smtClean="0"/>
              <a:t> </a:t>
            </a:r>
            <a:r>
              <a:rPr lang="es-PR" b="1" dirty="0" err="1" smtClean="0"/>
              <a:t>brethren</a:t>
            </a:r>
            <a:r>
              <a:rPr lang="es-PR" b="1" dirty="0" smtClean="0"/>
              <a:t> </a:t>
            </a:r>
            <a:r>
              <a:rPr lang="es-PR" b="1" dirty="0" err="1" smtClean="0"/>
              <a:t>joined</a:t>
            </a:r>
            <a:r>
              <a:rPr lang="es-PR" b="1" dirty="0" smtClean="0"/>
              <a:t> </a:t>
            </a:r>
            <a:r>
              <a:rPr lang="es-PR" b="1" dirty="0" err="1" smtClean="0"/>
              <a:t>us</a:t>
            </a:r>
            <a:endParaRPr lang="es-PR" b="1" dirty="0" smtClean="0"/>
          </a:p>
          <a:p>
            <a:pPr lvl="1"/>
            <a:r>
              <a:rPr lang="es-PR" b="1" dirty="0" err="1" smtClean="0"/>
              <a:t>Good</a:t>
            </a:r>
            <a:r>
              <a:rPr lang="es-PR" b="1" dirty="0" smtClean="0"/>
              <a:t> </a:t>
            </a:r>
            <a:r>
              <a:rPr lang="es-PR" b="1" dirty="0" err="1" smtClean="0"/>
              <a:t>discussion</a:t>
            </a:r>
            <a:r>
              <a:rPr lang="es-PR" b="1" dirty="0" smtClean="0"/>
              <a:t> </a:t>
            </a:r>
            <a:r>
              <a:rPr lang="es-PR" b="1" dirty="0" err="1" smtClean="0"/>
              <a:t>about</a:t>
            </a:r>
            <a:r>
              <a:rPr lang="es-PR" b="1" dirty="0" smtClean="0"/>
              <a:t>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work</a:t>
            </a:r>
            <a:r>
              <a:rPr lang="es-PR" b="1" dirty="0" smtClean="0"/>
              <a:t>, </a:t>
            </a:r>
            <a:r>
              <a:rPr lang="es-PR" b="1" dirty="0" err="1" smtClean="0"/>
              <a:t>issues</a:t>
            </a:r>
            <a:r>
              <a:rPr lang="es-PR" b="1" dirty="0" smtClean="0"/>
              <a:t>, etc.</a:t>
            </a:r>
          </a:p>
          <a:p>
            <a:pPr lvl="1"/>
            <a:r>
              <a:rPr lang="es-PR" b="1" dirty="0" err="1" smtClean="0"/>
              <a:t>Afterward</a:t>
            </a:r>
            <a:r>
              <a:rPr lang="es-PR" b="1" dirty="0" smtClean="0"/>
              <a:t>, </a:t>
            </a:r>
            <a:r>
              <a:rPr lang="es-PR" b="1" dirty="0" err="1" smtClean="0"/>
              <a:t>went</a:t>
            </a:r>
            <a:r>
              <a:rPr lang="es-PR" b="1" dirty="0" smtClean="0"/>
              <a:t> back </a:t>
            </a:r>
            <a:r>
              <a:rPr lang="es-PR" b="1" dirty="0" err="1" smtClean="0"/>
              <a:t>to</a:t>
            </a:r>
            <a:r>
              <a:rPr lang="es-PR" b="1" dirty="0" smtClean="0"/>
              <a:t> Office Max</a:t>
            </a:r>
            <a:endParaRPr lang="es-PR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Tuesday</a:t>
            </a:r>
            <a:r>
              <a:rPr lang="es-PR" b="1" dirty="0" smtClean="0"/>
              <a:t>, </a:t>
            </a:r>
            <a:r>
              <a:rPr lang="es-PR" b="1" dirty="0" err="1" smtClean="0"/>
              <a:t>February</a:t>
            </a:r>
            <a:r>
              <a:rPr lang="es-PR" b="1" dirty="0" smtClean="0"/>
              <a:t> 16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b="1" dirty="0" smtClean="0"/>
              <a:t>3 PM – </a:t>
            </a:r>
            <a:r>
              <a:rPr lang="es-PR" b="1" dirty="0" err="1" smtClean="0"/>
              <a:t>Arrived</a:t>
            </a:r>
            <a:r>
              <a:rPr lang="es-PR" b="1" dirty="0" smtClean="0"/>
              <a:t> back at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apartment</a:t>
            </a:r>
            <a:endParaRPr lang="es-PR" b="1" dirty="0" smtClean="0"/>
          </a:p>
          <a:p>
            <a:pPr lvl="1"/>
            <a:r>
              <a:rPr lang="es-PR" b="1" dirty="0" err="1" smtClean="0"/>
              <a:t>Cleaned</a:t>
            </a:r>
            <a:r>
              <a:rPr lang="es-PR" b="1" dirty="0" smtClean="0"/>
              <a:t> up</a:t>
            </a:r>
          </a:p>
          <a:p>
            <a:pPr lvl="1"/>
            <a:r>
              <a:rPr lang="es-PR" b="1" dirty="0" err="1" smtClean="0"/>
              <a:t>Got</a:t>
            </a:r>
            <a:r>
              <a:rPr lang="es-PR" b="1" dirty="0" smtClean="0"/>
              <a:t> </a:t>
            </a:r>
            <a:r>
              <a:rPr lang="es-PR" b="1" dirty="0" err="1" smtClean="0"/>
              <a:t>ready</a:t>
            </a:r>
            <a:endParaRPr lang="es-PR" b="1" dirty="0" smtClean="0"/>
          </a:p>
          <a:p>
            <a:r>
              <a:rPr lang="es-PR" b="1" dirty="0" smtClean="0"/>
              <a:t>4:30 PM – </a:t>
            </a:r>
            <a:r>
              <a:rPr lang="es-PR" b="1" dirty="0" err="1" smtClean="0"/>
              <a:t>Left</a:t>
            </a:r>
            <a:r>
              <a:rPr lang="es-PR" b="1" dirty="0" smtClean="0"/>
              <a:t> </a:t>
            </a:r>
            <a:r>
              <a:rPr lang="es-PR" b="1" dirty="0" err="1" smtClean="0"/>
              <a:t>for</a:t>
            </a:r>
            <a:r>
              <a:rPr lang="es-PR" b="1" dirty="0" smtClean="0"/>
              <a:t> La Gloria</a:t>
            </a:r>
          </a:p>
          <a:p>
            <a:r>
              <a:rPr lang="es-PR" b="1" dirty="0" smtClean="0"/>
              <a:t>7 PM – I </a:t>
            </a:r>
            <a:r>
              <a:rPr lang="es-PR" b="1" dirty="0" err="1" smtClean="0"/>
              <a:t>preached</a:t>
            </a:r>
            <a:r>
              <a:rPr lang="es-PR" b="1" dirty="0" smtClean="0"/>
              <a:t> </a:t>
            </a:r>
            <a:r>
              <a:rPr lang="es-PR" b="1" dirty="0" err="1" smtClean="0"/>
              <a:t>on</a:t>
            </a:r>
            <a:r>
              <a:rPr lang="es-PR" b="1" dirty="0" smtClean="0"/>
              <a:t> “</a:t>
            </a:r>
            <a:r>
              <a:rPr lang="es-PR" b="1" dirty="0" err="1" smtClean="0"/>
              <a:t>Our</a:t>
            </a:r>
            <a:r>
              <a:rPr lang="es-PR" b="1" dirty="0" smtClean="0"/>
              <a:t> </a:t>
            </a:r>
            <a:r>
              <a:rPr lang="es-PR" b="1" dirty="0" err="1" smtClean="0"/>
              <a:t>Responsibility</a:t>
            </a:r>
            <a:r>
              <a:rPr lang="es-PR" b="1" dirty="0" smtClean="0"/>
              <a:t> </a:t>
            </a:r>
            <a:r>
              <a:rPr lang="es-PR" b="1" dirty="0" err="1" smtClean="0"/>
              <a:t>Toward</a:t>
            </a:r>
            <a:r>
              <a:rPr lang="es-PR" b="1" dirty="0" smtClean="0"/>
              <a:t> </a:t>
            </a:r>
            <a:r>
              <a:rPr lang="es-PR" b="1" dirty="0" err="1" smtClean="0"/>
              <a:t>Repentance</a:t>
            </a:r>
            <a:r>
              <a:rPr lang="es-PR" b="1" dirty="0" smtClean="0"/>
              <a:t>” – 23 </a:t>
            </a:r>
            <a:r>
              <a:rPr lang="es-PR" b="1" dirty="0" err="1" smtClean="0"/>
              <a:t>attended</a:t>
            </a:r>
            <a:endParaRPr lang="es-PR" b="1" dirty="0" smtClean="0"/>
          </a:p>
          <a:p>
            <a:r>
              <a:rPr lang="es-PR" b="1" dirty="0" smtClean="0"/>
              <a:t>9:45 PM – </a:t>
            </a:r>
            <a:r>
              <a:rPr lang="es-PR" b="1" dirty="0" err="1" smtClean="0"/>
              <a:t>Left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go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apartment</a:t>
            </a:r>
            <a:endParaRPr lang="es-PR" b="1" dirty="0" smtClean="0"/>
          </a:p>
          <a:p>
            <a:r>
              <a:rPr lang="es-PR" b="1" dirty="0" smtClean="0"/>
              <a:t>11:30 PM – </a:t>
            </a:r>
            <a:r>
              <a:rPr lang="es-PR" b="1" dirty="0" err="1" smtClean="0"/>
              <a:t>Go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bed</a:t>
            </a:r>
            <a:endParaRPr lang="es-PR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Wednesday</a:t>
            </a:r>
            <a:r>
              <a:rPr lang="es-PR" b="1" dirty="0" smtClean="0"/>
              <a:t>, </a:t>
            </a:r>
            <a:r>
              <a:rPr lang="es-PR" b="1" dirty="0" err="1" smtClean="0"/>
              <a:t>February</a:t>
            </a:r>
            <a:r>
              <a:rPr lang="es-PR" b="1" dirty="0" smtClean="0"/>
              <a:t> 17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s-PR" b="1" dirty="0" smtClean="0"/>
              <a:t>6 AM – </a:t>
            </a:r>
            <a:r>
              <a:rPr lang="es-PR" b="1" dirty="0" err="1" smtClean="0"/>
              <a:t>Got</a:t>
            </a:r>
            <a:r>
              <a:rPr lang="es-PR" b="1" dirty="0" smtClean="0"/>
              <a:t> up, </a:t>
            </a:r>
            <a:r>
              <a:rPr lang="es-PR" b="1" dirty="0" err="1" smtClean="0"/>
              <a:t>still</a:t>
            </a:r>
            <a:r>
              <a:rPr lang="es-PR" b="1" dirty="0" smtClean="0"/>
              <a:t> </a:t>
            </a:r>
            <a:r>
              <a:rPr lang="es-PR" b="1" dirty="0" err="1" smtClean="0"/>
              <a:t>very</a:t>
            </a:r>
            <a:r>
              <a:rPr lang="es-PR" b="1" dirty="0" smtClean="0"/>
              <a:t> </a:t>
            </a:r>
            <a:r>
              <a:rPr lang="es-PR" b="1" dirty="0" err="1" smtClean="0"/>
              <a:t>little</a:t>
            </a:r>
            <a:r>
              <a:rPr lang="es-PR" b="1" dirty="0" smtClean="0"/>
              <a:t> </a:t>
            </a:r>
            <a:r>
              <a:rPr lang="es-PR" b="1" dirty="0" err="1" smtClean="0"/>
              <a:t>water</a:t>
            </a:r>
            <a:r>
              <a:rPr lang="es-PR" b="1" dirty="0" smtClean="0"/>
              <a:t> </a:t>
            </a:r>
            <a:r>
              <a:rPr lang="es-PR" b="1" dirty="0" err="1" smtClean="0"/>
              <a:t>pressure</a:t>
            </a:r>
            <a:endParaRPr lang="es-PR" b="1" dirty="0" smtClean="0"/>
          </a:p>
          <a:p>
            <a:r>
              <a:rPr lang="es-PR" b="1" dirty="0" smtClean="0"/>
              <a:t>9:30 AM – </a:t>
            </a:r>
            <a:r>
              <a:rPr lang="es-PR" b="1" dirty="0" err="1" smtClean="0"/>
              <a:t>Met</a:t>
            </a:r>
            <a:r>
              <a:rPr lang="es-PR" b="1" dirty="0" smtClean="0"/>
              <a:t> up </a:t>
            </a:r>
            <a:r>
              <a:rPr lang="es-PR" b="1" dirty="0" err="1" smtClean="0"/>
              <a:t>with</a:t>
            </a:r>
            <a:r>
              <a:rPr lang="es-PR" b="1" dirty="0" smtClean="0"/>
              <a:t> </a:t>
            </a:r>
            <a:r>
              <a:rPr lang="es-PR" b="1" dirty="0" err="1" smtClean="0"/>
              <a:t>some</a:t>
            </a:r>
            <a:r>
              <a:rPr lang="es-PR" b="1" dirty="0" smtClean="0"/>
              <a:t> of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young</a:t>
            </a:r>
            <a:r>
              <a:rPr lang="es-PR" b="1" dirty="0" smtClean="0"/>
              <a:t> </a:t>
            </a:r>
            <a:r>
              <a:rPr lang="es-PR" b="1" dirty="0" err="1" smtClean="0"/>
              <a:t>members</a:t>
            </a:r>
            <a:r>
              <a:rPr lang="es-PR" b="1" dirty="0" smtClean="0"/>
              <a:t> of La Gloria</a:t>
            </a:r>
          </a:p>
          <a:p>
            <a:pPr lvl="1"/>
            <a:r>
              <a:rPr lang="es-PR" b="1" dirty="0" err="1" smtClean="0"/>
              <a:t>Went</a:t>
            </a:r>
            <a:r>
              <a:rPr lang="es-PR" b="1" dirty="0" smtClean="0"/>
              <a:t> “</a:t>
            </a:r>
            <a:r>
              <a:rPr lang="es-PR" b="1" dirty="0" err="1" smtClean="0"/>
              <a:t>house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house</a:t>
            </a:r>
            <a:r>
              <a:rPr lang="es-PR" b="1" dirty="0" smtClean="0"/>
              <a:t>”</a:t>
            </a:r>
          </a:p>
          <a:p>
            <a:pPr lvl="1"/>
            <a:r>
              <a:rPr lang="es-PR" b="1" dirty="0" err="1" smtClean="0"/>
              <a:t>Visited</a:t>
            </a:r>
            <a:r>
              <a:rPr lang="es-PR" b="1" dirty="0" smtClean="0"/>
              <a:t> a </a:t>
            </a:r>
            <a:r>
              <a:rPr lang="es-PR" b="1" dirty="0" err="1" smtClean="0"/>
              <a:t>wayward</a:t>
            </a:r>
            <a:r>
              <a:rPr lang="es-PR" b="1" dirty="0" smtClean="0"/>
              <a:t> </a:t>
            </a:r>
            <a:r>
              <a:rPr lang="es-PR" b="1" dirty="0" err="1" smtClean="0"/>
              <a:t>member</a:t>
            </a:r>
            <a:r>
              <a:rPr lang="es-PR" b="1" dirty="0" smtClean="0"/>
              <a:t> and </a:t>
            </a:r>
            <a:r>
              <a:rPr lang="es-PR" b="1" dirty="0" err="1" smtClean="0"/>
              <a:t>her</a:t>
            </a:r>
            <a:r>
              <a:rPr lang="es-PR" b="1" dirty="0" smtClean="0"/>
              <a:t> </a:t>
            </a:r>
            <a:r>
              <a:rPr lang="es-PR" b="1" dirty="0" err="1" smtClean="0"/>
              <a:t>family</a:t>
            </a:r>
            <a:endParaRPr lang="es-PR" b="1" dirty="0" smtClean="0"/>
          </a:p>
          <a:p>
            <a:r>
              <a:rPr lang="es-PR" b="1" dirty="0" err="1" smtClean="0"/>
              <a:t>Noon</a:t>
            </a:r>
            <a:r>
              <a:rPr lang="es-PR" b="1" dirty="0" smtClean="0"/>
              <a:t> – </a:t>
            </a:r>
            <a:r>
              <a:rPr lang="es-PR" b="1" dirty="0" err="1" smtClean="0"/>
              <a:t>Had</a:t>
            </a:r>
            <a:r>
              <a:rPr lang="es-PR" b="1" dirty="0" smtClean="0"/>
              <a:t> lunch </a:t>
            </a:r>
            <a:r>
              <a:rPr lang="es-PR" b="1" dirty="0" err="1" smtClean="0"/>
              <a:t>with</a:t>
            </a:r>
            <a:r>
              <a:rPr lang="es-PR" b="1" dirty="0" smtClean="0"/>
              <a:t> </a:t>
            </a:r>
            <a:r>
              <a:rPr lang="es-PR" b="1" dirty="0" err="1" smtClean="0"/>
              <a:t>brethren</a:t>
            </a:r>
            <a:endParaRPr lang="es-PR" b="1" dirty="0" smtClean="0"/>
          </a:p>
          <a:p>
            <a:r>
              <a:rPr lang="es-PR" b="1" dirty="0" smtClean="0"/>
              <a:t>2 PM – Head back </a:t>
            </a:r>
            <a:r>
              <a:rPr lang="es-PR" b="1" dirty="0" err="1" smtClean="0"/>
              <a:t>to</a:t>
            </a:r>
            <a:r>
              <a:rPr lang="es-PR" b="1" dirty="0" smtClean="0"/>
              <a:t> Ponce</a:t>
            </a:r>
          </a:p>
          <a:p>
            <a:r>
              <a:rPr lang="es-PR" b="1" dirty="0" smtClean="0"/>
              <a:t>2:45 – </a:t>
            </a:r>
            <a:r>
              <a:rPr lang="es-PR" b="1" dirty="0" err="1" smtClean="0"/>
              <a:t>Went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visit</a:t>
            </a:r>
            <a:r>
              <a:rPr lang="es-PR" b="1" dirty="0" smtClean="0"/>
              <a:t> </a:t>
            </a:r>
            <a:r>
              <a:rPr lang="es-PR" b="1" dirty="0" err="1" smtClean="0"/>
              <a:t>an</a:t>
            </a:r>
            <a:r>
              <a:rPr lang="es-PR" b="1" dirty="0" smtClean="0"/>
              <a:t> </a:t>
            </a:r>
            <a:r>
              <a:rPr lang="es-PR" b="1" dirty="0" err="1" smtClean="0"/>
              <a:t>ailing</a:t>
            </a:r>
            <a:r>
              <a:rPr lang="es-PR" b="1" dirty="0" smtClean="0"/>
              <a:t>, </a:t>
            </a:r>
            <a:r>
              <a:rPr lang="es-PR" b="1" dirty="0" err="1" smtClean="0"/>
              <a:t>older</a:t>
            </a:r>
            <a:r>
              <a:rPr lang="es-PR" b="1" dirty="0" smtClean="0"/>
              <a:t> </a:t>
            </a:r>
            <a:r>
              <a:rPr lang="es-PR" b="1" dirty="0" err="1" smtClean="0"/>
              <a:t>brother</a:t>
            </a:r>
            <a:r>
              <a:rPr lang="es-PR" b="1" dirty="0" smtClean="0"/>
              <a:t> at </a:t>
            </a:r>
            <a:r>
              <a:rPr lang="es-PR" b="1" dirty="0" err="1" smtClean="0"/>
              <a:t>the</a:t>
            </a:r>
            <a:r>
              <a:rPr lang="es-PR" b="1" dirty="0" smtClean="0"/>
              <a:t> hospital in Ponce</a:t>
            </a:r>
            <a:endParaRPr lang="es-PR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Wednesday</a:t>
            </a:r>
            <a:r>
              <a:rPr lang="es-PR" b="1" dirty="0" smtClean="0"/>
              <a:t>, </a:t>
            </a:r>
            <a:r>
              <a:rPr lang="es-PR" b="1" dirty="0" err="1" smtClean="0"/>
              <a:t>February</a:t>
            </a:r>
            <a:r>
              <a:rPr lang="es-PR" b="1" dirty="0" smtClean="0"/>
              <a:t> 17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s-PR" b="1" dirty="0" smtClean="0"/>
              <a:t>3:45 PM – </a:t>
            </a:r>
            <a:r>
              <a:rPr lang="es-PR" b="1" dirty="0" err="1" smtClean="0"/>
              <a:t>Left</a:t>
            </a:r>
            <a:r>
              <a:rPr lang="es-PR" b="1" dirty="0" smtClean="0"/>
              <a:t> </a:t>
            </a:r>
            <a:r>
              <a:rPr lang="es-PR" b="1" dirty="0" err="1" smtClean="0"/>
              <a:t>for</a:t>
            </a:r>
            <a:r>
              <a:rPr lang="es-PR" b="1" dirty="0" smtClean="0"/>
              <a:t> La Gloria, </a:t>
            </a:r>
            <a:r>
              <a:rPr lang="es-PR" b="1" dirty="0" err="1" smtClean="0"/>
              <a:t>had</a:t>
            </a:r>
            <a:r>
              <a:rPr lang="es-PR" b="1" dirty="0" smtClean="0"/>
              <a:t> </a:t>
            </a:r>
            <a:r>
              <a:rPr lang="es-PR" b="1" dirty="0" err="1" smtClean="0"/>
              <a:t>dinner</a:t>
            </a:r>
            <a:r>
              <a:rPr lang="es-PR" b="1" dirty="0" smtClean="0"/>
              <a:t> </a:t>
            </a:r>
            <a:r>
              <a:rPr lang="es-PR" b="1" dirty="0" err="1" smtClean="0"/>
              <a:t>with</a:t>
            </a:r>
            <a:r>
              <a:rPr lang="es-PR" b="1" dirty="0" smtClean="0"/>
              <a:t>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brethren</a:t>
            </a:r>
            <a:r>
              <a:rPr lang="es-PR" b="1" dirty="0" smtClean="0"/>
              <a:t> </a:t>
            </a:r>
            <a:r>
              <a:rPr lang="es-PR" b="1" dirty="0" err="1" smtClean="0"/>
              <a:t>who</a:t>
            </a:r>
            <a:r>
              <a:rPr lang="es-PR" b="1" dirty="0" smtClean="0"/>
              <a:t> </a:t>
            </a:r>
            <a:r>
              <a:rPr lang="es-PR" b="1" dirty="0" err="1" smtClean="0"/>
              <a:t>own</a:t>
            </a:r>
            <a:r>
              <a:rPr lang="es-PR" b="1" dirty="0" smtClean="0"/>
              <a:t>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house</a:t>
            </a:r>
            <a:r>
              <a:rPr lang="es-PR" b="1" dirty="0" smtClean="0"/>
              <a:t> </a:t>
            </a:r>
            <a:r>
              <a:rPr lang="es-PR" b="1" dirty="0" err="1" smtClean="0"/>
              <a:t>where</a:t>
            </a:r>
            <a:r>
              <a:rPr lang="es-PR" b="1" dirty="0" smtClean="0"/>
              <a:t> </a:t>
            </a:r>
            <a:r>
              <a:rPr lang="es-PR" b="1" dirty="0" err="1" smtClean="0"/>
              <a:t>they</a:t>
            </a:r>
            <a:r>
              <a:rPr lang="es-PR" b="1" dirty="0" smtClean="0"/>
              <a:t> </a:t>
            </a:r>
            <a:r>
              <a:rPr lang="es-PR" b="1" dirty="0" err="1" smtClean="0"/>
              <a:t>meet</a:t>
            </a:r>
            <a:r>
              <a:rPr lang="es-PR" b="1" dirty="0" smtClean="0"/>
              <a:t> – </a:t>
            </a:r>
            <a:r>
              <a:rPr lang="es-PR" b="1" dirty="0" err="1" smtClean="0"/>
              <a:t>had</a:t>
            </a:r>
            <a:r>
              <a:rPr lang="es-PR" b="1" dirty="0" smtClean="0"/>
              <a:t> </a:t>
            </a:r>
            <a:r>
              <a:rPr lang="es-PR" b="1" dirty="0" err="1" smtClean="0"/>
              <a:t>good</a:t>
            </a:r>
            <a:r>
              <a:rPr lang="es-PR" b="1" dirty="0" smtClean="0"/>
              <a:t> </a:t>
            </a:r>
            <a:r>
              <a:rPr lang="es-PR" b="1" dirty="0" err="1" smtClean="0"/>
              <a:t>conversation</a:t>
            </a:r>
            <a:endParaRPr lang="es-PR" b="1" dirty="0" smtClean="0"/>
          </a:p>
          <a:p>
            <a:r>
              <a:rPr lang="es-PR" b="1" dirty="0" smtClean="0"/>
              <a:t>7 PM – Isaac </a:t>
            </a:r>
            <a:r>
              <a:rPr lang="es-PR" b="1" dirty="0" err="1" smtClean="0"/>
              <a:t>preached</a:t>
            </a:r>
            <a:r>
              <a:rPr lang="es-PR" b="1" dirty="0" smtClean="0"/>
              <a:t> </a:t>
            </a:r>
            <a:r>
              <a:rPr lang="es-PR" b="1" dirty="0" err="1" smtClean="0"/>
              <a:t>on</a:t>
            </a:r>
            <a:r>
              <a:rPr lang="es-PR" b="1" dirty="0" smtClean="0"/>
              <a:t> “</a:t>
            </a:r>
            <a:r>
              <a:rPr lang="es-PR" b="1" dirty="0" err="1" smtClean="0"/>
              <a:t>Our</a:t>
            </a:r>
            <a:r>
              <a:rPr lang="es-PR" b="1" dirty="0" smtClean="0"/>
              <a:t> </a:t>
            </a:r>
            <a:r>
              <a:rPr lang="es-PR" b="1" dirty="0" err="1" smtClean="0"/>
              <a:t>Responsibility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the</a:t>
            </a:r>
            <a:r>
              <a:rPr lang="es-PR" b="1" dirty="0" smtClean="0"/>
              <a:t> </a:t>
            </a:r>
            <a:r>
              <a:rPr lang="es-PR" b="1" dirty="0" err="1" smtClean="0"/>
              <a:t>Lost</a:t>
            </a:r>
            <a:r>
              <a:rPr lang="es-PR" b="1" dirty="0" smtClean="0"/>
              <a:t>” – 30 </a:t>
            </a:r>
            <a:r>
              <a:rPr lang="es-PR" b="1" dirty="0" err="1" smtClean="0"/>
              <a:t>attended</a:t>
            </a:r>
            <a:endParaRPr lang="es-PR" b="1" dirty="0" smtClean="0"/>
          </a:p>
          <a:p>
            <a:r>
              <a:rPr lang="es-PR" b="1" dirty="0" smtClean="0"/>
              <a:t>(More </a:t>
            </a:r>
            <a:r>
              <a:rPr lang="es-PR" b="1" dirty="0" err="1" smtClean="0"/>
              <a:t>discussions</a:t>
            </a:r>
            <a:r>
              <a:rPr lang="es-PR" b="1" dirty="0" smtClean="0"/>
              <a:t> </a:t>
            </a:r>
            <a:r>
              <a:rPr lang="es-PR" b="1" dirty="0" err="1" smtClean="0"/>
              <a:t>afterward</a:t>
            </a:r>
            <a:r>
              <a:rPr lang="es-PR" b="1" dirty="0" smtClean="0"/>
              <a:t>)</a:t>
            </a:r>
          </a:p>
          <a:p>
            <a:r>
              <a:rPr lang="es-PR" b="1" dirty="0" smtClean="0"/>
              <a:t>9:15 PM – </a:t>
            </a:r>
            <a:r>
              <a:rPr lang="es-PR" b="1" dirty="0" err="1" smtClean="0"/>
              <a:t>Headed</a:t>
            </a:r>
            <a:r>
              <a:rPr lang="es-PR" b="1" dirty="0" smtClean="0"/>
              <a:t> back </a:t>
            </a:r>
            <a:r>
              <a:rPr lang="es-PR" b="1" dirty="0" err="1" smtClean="0"/>
              <a:t>to</a:t>
            </a:r>
            <a:r>
              <a:rPr lang="es-PR" b="1" dirty="0" smtClean="0"/>
              <a:t> Ponce</a:t>
            </a:r>
          </a:p>
          <a:p>
            <a:r>
              <a:rPr lang="es-PR" b="1" dirty="0" smtClean="0"/>
              <a:t>10:05 PM – </a:t>
            </a:r>
            <a:r>
              <a:rPr lang="es-PR" b="1" dirty="0" err="1" smtClean="0"/>
              <a:t>Arrived</a:t>
            </a:r>
            <a:r>
              <a:rPr lang="es-PR" b="1" dirty="0" smtClean="0"/>
              <a:t>, </a:t>
            </a:r>
            <a:r>
              <a:rPr lang="es-PR" b="1" dirty="0" err="1" smtClean="0"/>
              <a:t>tried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shower</a:t>
            </a:r>
            <a:endParaRPr lang="es-PR" b="1" dirty="0" smtClean="0"/>
          </a:p>
          <a:p>
            <a:r>
              <a:rPr lang="es-PR" b="1" dirty="0" smtClean="0"/>
              <a:t>11:15 PM – </a:t>
            </a:r>
            <a:r>
              <a:rPr lang="es-PR" b="1" dirty="0" err="1" smtClean="0"/>
              <a:t>Go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bed</a:t>
            </a:r>
            <a:endParaRPr lang="es-PR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err="1" smtClean="0"/>
              <a:t>Thurs</a:t>
            </a:r>
            <a:r>
              <a:rPr lang="es-PR" b="1" dirty="0" smtClean="0"/>
              <a:t>/</a:t>
            </a:r>
            <a:r>
              <a:rPr lang="es-PR" b="1" dirty="0" err="1" smtClean="0"/>
              <a:t>Fri</a:t>
            </a:r>
            <a:r>
              <a:rPr lang="es-PR" b="1" dirty="0" smtClean="0"/>
              <a:t> – Feb. 18-19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b="1" dirty="0" err="1" smtClean="0"/>
              <a:t>Same</a:t>
            </a:r>
            <a:r>
              <a:rPr lang="es-PR" b="1" dirty="0" smtClean="0"/>
              <a:t> (I </a:t>
            </a:r>
            <a:r>
              <a:rPr lang="es-PR" b="1" dirty="0" err="1" smtClean="0"/>
              <a:t>have</a:t>
            </a:r>
            <a:r>
              <a:rPr lang="es-PR" b="1" dirty="0" smtClean="0"/>
              <a:t> a </a:t>
            </a:r>
            <a:r>
              <a:rPr lang="es-PR" b="1" dirty="0" err="1" smtClean="0"/>
              <a:t>detailed</a:t>
            </a:r>
            <a:r>
              <a:rPr lang="es-PR" b="1" dirty="0" smtClean="0"/>
              <a:t> </a:t>
            </a:r>
            <a:r>
              <a:rPr lang="es-PR" b="1" dirty="0" err="1" smtClean="0"/>
              <a:t>report</a:t>
            </a:r>
            <a:r>
              <a:rPr lang="es-PR" b="1" dirty="0" smtClean="0"/>
              <a:t> </a:t>
            </a:r>
            <a:r>
              <a:rPr lang="es-PR" b="1" dirty="0" err="1" smtClean="0"/>
              <a:t>available</a:t>
            </a:r>
            <a:r>
              <a:rPr lang="es-PR" b="1" dirty="0" smtClean="0"/>
              <a:t> </a:t>
            </a:r>
            <a:r>
              <a:rPr lang="es-PR" b="1" dirty="0" err="1" smtClean="0"/>
              <a:t>to</a:t>
            </a:r>
            <a:r>
              <a:rPr lang="es-PR" b="1" dirty="0" smtClean="0"/>
              <a:t> </a:t>
            </a:r>
            <a:r>
              <a:rPr lang="es-PR" b="1" dirty="0" err="1" smtClean="0"/>
              <a:t>any</a:t>
            </a:r>
            <a:r>
              <a:rPr lang="es-PR" b="1" dirty="0" smtClean="0"/>
              <a:t> </a:t>
            </a:r>
            <a:r>
              <a:rPr lang="es-PR" b="1" dirty="0" err="1" smtClean="0"/>
              <a:t>who</a:t>
            </a:r>
            <a:r>
              <a:rPr lang="es-PR" b="1" dirty="0" smtClean="0"/>
              <a:t> are </a:t>
            </a:r>
            <a:r>
              <a:rPr lang="es-PR" b="1" dirty="0" err="1" smtClean="0"/>
              <a:t>intersted</a:t>
            </a:r>
            <a:r>
              <a:rPr lang="es-PR" b="1" dirty="0" smtClean="0"/>
              <a:t>)</a:t>
            </a:r>
            <a:endParaRPr lang="es-PR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s-PR" b="1" u="sng" dirty="0" smtClean="0"/>
              <a:t>SEISMIC ACTIVITY</a:t>
            </a:r>
            <a:endParaRPr lang="es-PR" b="1" u="sng" dirty="0"/>
          </a:p>
        </p:txBody>
      </p:sp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52341"/>
            <a:ext cx="9144000" cy="5821681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CONCLUSION</a:t>
            </a:r>
            <a:endParaRPr lang="es-P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s-PR" b="1" dirty="0" smtClean="0"/>
              <a:t>	INTRODUCTION</a:t>
            </a:r>
            <a:endParaRPr lang="es-PR" b="1" dirty="0"/>
          </a:p>
        </p:txBody>
      </p:sp>
      <p:sp>
        <p:nvSpPr>
          <p:cNvPr id="5" name="Oval 4"/>
          <p:cNvSpPr/>
          <p:nvPr/>
        </p:nvSpPr>
        <p:spPr>
          <a:xfrm>
            <a:off x="685800" y="76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31242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Are </a:t>
            </a:r>
            <a:r>
              <a:rPr lang="en-US" sz="7200" b="1" u="sng" dirty="0" smtClean="0"/>
              <a:t>YOU</a:t>
            </a:r>
            <a:r>
              <a:rPr lang="en-US" sz="7200" b="1" dirty="0" smtClean="0"/>
              <a:t> a Christian?</a:t>
            </a:r>
          </a:p>
        </p:txBody>
      </p:sp>
      <p:sp>
        <p:nvSpPr>
          <p:cNvPr id="59395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Hear</a:t>
            </a:r>
          </a:p>
          <a:p>
            <a:r>
              <a:rPr lang="en-US" sz="4000" b="1" dirty="0" smtClean="0"/>
              <a:t>Believe</a:t>
            </a:r>
          </a:p>
          <a:p>
            <a:r>
              <a:rPr lang="en-US" sz="4000" b="1" dirty="0" smtClean="0"/>
              <a:t>Repent</a:t>
            </a:r>
          </a:p>
          <a:p>
            <a:r>
              <a:rPr lang="en-US" sz="4000" b="1" dirty="0" smtClean="0"/>
              <a:t>Confess</a:t>
            </a:r>
          </a:p>
          <a:p>
            <a:r>
              <a:rPr lang="en-US" sz="4000" b="1" dirty="0" smtClean="0"/>
              <a:t>Be Baptized</a:t>
            </a:r>
          </a:p>
          <a:p>
            <a:r>
              <a:rPr lang="en-US" sz="3400" b="1" dirty="0" smtClean="0"/>
              <a:t>Continue Faithfully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Romans 10:17</a:t>
            </a:r>
          </a:p>
          <a:p>
            <a:r>
              <a:rPr lang="en-US" sz="4000" b="1" dirty="0" smtClean="0"/>
              <a:t>Mark 16:16</a:t>
            </a:r>
          </a:p>
          <a:p>
            <a:r>
              <a:rPr lang="en-US" sz="4000" b="1" dirty="0" smtClean="0"/>
              <a:t>Acts 2:38</a:t>
            </a:r>
          </a:p>
          <a:p>
            <a:r>
              <a:rPr lang="en-US" sz="4000" b="1" dirty="0" smtClean="0"/>
              <a:t>Acts 22:16</a:t>
            </a:r>
          </a:p>
          <a:p>
            <a:r>
              <a:rPr lang="en-US" sz="4000" b="1" dirty="0" smtClean="0"/>
              <a:t>Mark 16:16</a:t>
            </a:r>
          </a:p>
          <a:p>
            <a:r>
              <a:rPr lang="en-US" sz="4000" b="1" dirty="0" smtClean="0"/>
              <a:t>Hebrews 10:38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s-PR" b="1" dirty="0" smtClean="0"/>
              <a:t>	INTRODUCTION</a:t>
            </a:r>
            <a:endParaRPr lang="es-PR" b="1" dirty="0"/>
          </a:p>
        </p:txBody>
      </p:sp>
      <p:sp>
        <p:nvSpPr>
          <p:cNvPr id="5" name="Oval 4"/>
          <p:cNvSpPr/>
          <p:nvPr/>
        </p:nvSpPr>
        <p:spPr>
          <a:xfrm>
            <a:off x="685800" y="76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31242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43000" y="990600"/>
            <a:ext cx="5029200" cy="2743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INTRODUCTION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236" r="8960"/>
          <a:stretch>
            <a:fillRect/>
          </a:stretch>
        </p:blipFill>
        <p:spPr>
          <a:xfrm>
            <a:off x="304800" y="1447800"/>
            <a:ext cx="8839200" cy="44196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14400" y="6248400"/>
            <a:ext cx="77724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51816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1000" y="1828800"/>
            <a:ext cx="0" cy="3352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" y="18288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60198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60960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" y="3124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b="1" dirty="0" smtClean="0">
                <a:solidFill>
                  <a:srgbClr val="FF0000"/>
                </a:solidFill>
              </a:rPr>
              <a:t>30</a:t>
            </a:r>
            <a:endParaRPr lang="es-PR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6248400"/>
            <a:ext cx="1600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b="1" dirty="0" smtClean="0">
                <a:solidFill>
                  <a:srgbClr val="FF0000"/>
                </a:solidFill>
              </a:rPr>
              <a:t>100 mi.</a:t>
            </a:r>
            <a:endParaRPr lang="es-P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INTRODUCTION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236" r="8960"/>
          <a:stretch>
            <a:fillRect/>
          </a:stretch>
        </p:blipFill>
        <p:spPr>
          <a:xfrm>
            <a:off x="304800" y="1447800"/>
            <a:ext cx="8839200" cy="44196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14400" y="6248400"/>
            <a:ext cx="77724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51816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1000" y="1828800"/>
            <a:ext cx="0" cy="3352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" y="18288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60198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60960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" y="3124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b="1" dirty="0" smtClean="0">
                <a:solidFill>
                  <a:srgbClr val="FF0000"/>
                </a:solidFill>
              </a:rPr>
              <a:t>30</a:t>
            </a:r>
            <a:endParaRPr lang="es-PR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6248400"/>
            <a:ext cx="1600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b="1" dirty="0" smtClean="0">
                <a:solidFill>
                  <a:srgbClr val="FF0000"/>
                </a:solidFill>
              </a:rPr>
              <a:t>100 mi.</a:t>
            </a:r>
            <a:endParaRPr lang="es-PR" sz="28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62600" y="22098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INTRODUCTION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236" r="8960"/>
          <a:stretch>
            <a:fillRect/>
          </a:stretch>
        </p:blipFill>
        <p:spPr>
          <a:xfrm>
            <a:off x="304800" y="1447800"/>
            <a:ext cx="8839200" cy="44196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14400" y="6248400"/>
            <a:ext cx="77724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51816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1000" y="1828800"/>
            <a:ext cx="0" cy="3352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" y="18288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60198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60960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" y="3124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b="1" dirty="0" smtClean="0">
                <a:solidFill>
                  <a:srgbClr val="FF0000"/>
                </a:solidFill>
              </a:rPr>
              <a:t>30</a:t>
            </a:r>
            <a:endParaRPr lang="es-PR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6248400"/>
            <a:ext cx="1600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b="1" dirty="0" smtClean="0">
                <a:solidFill>
                  <a:srgbClr val="FF0000"/>
                </a:solidFill>
              </a:rPr>
              <a:t>100 mi.</a:t>
            </a:r>
            <a:endParaRPr lang="es-PR" sz="28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62600" y="22098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24200" y="39624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INTRODUCTION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236" r="8960"/>
          <a:stretch>
            <a:fillRect/>
          </a:stretch>
        </p:blipFill>
        <p:spPr>
          <a:xfrm>
            <a:off x="304800" y="1447800"/>
            <a:ext cx="8839200" cy="44196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914400" y="6248400"/>
            <a:ext cx="7772400" cy="76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51816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1000" y="1828800"/>
            <a:ext cx="0" cy="3352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52400" y="1828800"/>
            <a:ext cx="457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400" y="60198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86800" y="6096000"/>
            <a:ext cx="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" y="31242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b="1" dirty="0" smtClean="0">
                <a:solidFill>
                  <a:srgbClr val="FF0000"/>
                </a:solidFill>
              </a:rPr>
              <a:t>30</a:t>
            </a:r>
            <a:endParaRPr lang="es-PR" sz="28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6248400"/>
            <a:ext cx="1600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R" sz="2800" b="1" dirty="0" smtClean="0">
                <a:solidFill>
                  <a:srgbClr val="FF0000"/>
                </a:solidFill>
              </a:rPr>
              <a:t>100 mi.</a:t>
            </a:r>
            <a:endParaRPr lang="es-PR" sz="2800" b="1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562600" y="22098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124200" y="39624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886200" y="2667000"/>
            <a:ext cx="2362200" cy="1828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b="1" dirty="0" smtClean="0"/>
              <a:t>CHRISTIANS</a:t>
            </a:r>
            <a:endParaRPr lang="es-PR" b="1" dirty="0"/>
          </a:p>
        </p:txBody>
      </p:sp>
      <p:pic>
        <p:nvPicPr>
          <p:cNvPr id="4" name="Content Placeholder 3" descr="mun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198" t="6443" r="40433" b="8881"/>
          <a:stretch>
            <a:fillRect/>
          </a:stretch>
        </p:blipFill>
        <p:spPr>
          <a:xfrm>
            <a:off x="0" y="1371600"/>
            <a:ext cx="9113003" cy="5486400"/>
          </a:xfrm>
        </p:spPr>
      </p:pic>
      <p:sp>
        <p:nvSpPr>
          <p:cNvPr id="5" name="Oval 4"/>
          <p:cNvSpPr/>
          <p:nvPr/>
        </p:nvSpPr>
        <p:spPr>
          <a:xfrm>
            <a:off x="5715000" y="4572000"/>
            <a:ext cx="15240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520</Words>
  <Application>Microsoft Office PowerPoint</Application>
  <PresentationFormat>On-screen Show (4:3)</PresentationFormat>
  <Paragraphs>98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Report – Puerto Rico</vt:lpstr>
      <vt:lpstr> INTRODUCTION</vt:lpstr>
      <vt:lpstr> INTRODUCTION</vt:lpstr>
      <vt:lpstr> INTRODUCTION</vt:lpstr>
      <vt:lpstr>INTRODUCTION</vt:lpstr>
      <vt:lpstr>INTRODUCTION</vt:lpstr>
      <vt:lpstr>INTRODUCTION</vt:lpstr>
      <vt:lpstr>INTRODUCTION</vt:lpstr>
      <vt:lpstr>CHRISTIANS</vt:lpstr>
      <vt:lpstr>CHRISTIANS</vt:lpstr>
      <vt:lpstr>CHRISTIANS</vt:lpstr>
      <vt:lpstr>CHRISTIANS</vt:lpstr>
      <vt:lpstr>CHRISTIANS</vt:lpstr>
      <vt:lpstr>CHRISTIANS</vt:lpstr>
      <vt:lpstr>CHRISTIANS</vt:lpstr>
      <vt:lpstr>Monday, February 15</vt:lpstr>
      <vt:lpstr>Slide 17</vt:lpstr>
      <vt:lpstr>Monday, February 15</vt:lpstr>
      <vt:lpstr>Slide 19</vt:lpstr>
      <vt:lpstr>La Gloria – 1st night</vt:lpstr>
      <vt:lpstr>Tuesday, February 16</vt:lpstr>
      <vt:lpstr>Flamboyán Tree</vt:lpstr>
      <vt:lpstr>Tuesday, February 16</vt:lpstr>
      <vt:lpstr>Tuesday, February 16</vt:lpstr>
      <vt:lpstr>Wednesday, February 17</vt:lpstr>
      <vt:lpstr>Wednesday, February 17</vt:lpstr>
      <vt:lpstr>Thurs/Fri – Feb. 18-19</vt:lpstr>
      <vt:lpstr>SEISMIC ACTIVITY</vt:lpstr>
      <vt:lpstr>CONCLUSION</vt:lpstr>
      <vt:lpstr>Are YOU a Christian?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– Puerto Rico</dc:title>
  <dc:creator>Pili</dc:creator>
  <cp:lastModifiedBy>Pili</cp:lastModifiedBy>
  <cp:revision>19</cp:revision>
  <dcterms:created xsi:type="dcterms:W3CDTF">2016-02-27T23:39:15Z</dcterms:created>
  <dcterms:modified xsi:type="dcterms:W3CDTF">2016-04-02T01:18:48Z</dcterms:modified>
</cp:coreProperties>
</file>