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261" r:id="rId3"/>
    <p:sldId id="260" r:id="rId4"/>
    <p:sldId id="259" r:id="rId5"/>
    <p:sldId id="262" r:id="rId6"/>
    <p:sldId id="292" r:id="rId7"/>
    <p:sldId id="291" r:id="rId8"/>
    <p:sldId id="256" r:id="rId9"/>
    <p:sldId id="268" r:id="rId10"/>
    <p:sldId id="269" r:id="rId11"/>
    <p:sldId id="270" r:id="rId12"/>
    <p:sldId id="267" r:id="rId13"/>
    <p:sldId id="271" r:id="rId14"/>
    <p:sldId id="273" r:id="rId15"/>
    <p:sldId id="263" r:id="rId16"/>
    <p:sldId id="274" r:id="rId17"/>
    <p:sldId id="275" r:id="rId18"/>
    <p:sldId id="272" r:id="rId19"/>
    <p:sldId id="276" r:id="rId20"/>
    <p:sldId id="277" r:id="rId21"/>
    <p:sldId id="281" r:id="rId22"/>
    <p:sldId id="278" r:id="rId23"/>
    <p:sldId id="280" r:id="rId24"/>
    <p:sldId id="279" r:id="rId25"/>
    <p:sldId id="265" r:id="rId26"/>
    <p:sldId id="282" r:id="rId27"/>
    <p:sldId id="283" r:id="rId28"/>
    <p:sldId id="284" r:id="rId29"/>
    <p:sldId id="285" r:id="rId30"/>
    <p:sldId id="289" r:id="rId31"/>
    <p:sldId id="295" r:id="rId32"/>
    <p:sldId id="294" r:id="rId33"/>
    <p:sldId id="293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17C34-4C68-493C-9795-21FE78F9C8F1}" type="datetimeFigureOut">
              <a:rPr lang="es-PR" smtClean="0"/>
              <a:t>14/02/2016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6B3E9-770D-489E-9B5F-C080AF623CC4}" type="slidenum">
              <a:rPr lang="es-PR" smtClean="0"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B3E9-770D-489E-9B5F-C080AF623CC4}" type="slidenum">
              <a:rPr lang="es-PR" smtClean="0"/>
              <a:t>30</a:t>
            </a:fld>
            <a:endParaRPr lang="es-P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B3E9-770D-489E-9B5F-C080AF623CC4}" type="slidenum">
              <a:rPr lang="es-PR" smtClean="0"/>
              <a:t>31</a:t>
            </a:fld>
            <a:endParaRPr lang="es-P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B3E9-770D-489E-9B5F-C080AF623CC4}" type="slidenum">
              <a:rPr lang="es-PR" smtClean="0"/>
              <a:t>32</a:t>
            </a:fld>
            <a:endParaRPr lang="es-P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B3E9-770D-489E-9B5F-C080AF623CC4}" type="slidenum">
              <a:rPr lang="es-PR" smtClean="0"/>
              <a:t>33</a:t>
            </a:fld>
            <a:endParaRPr lang="es-P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CB335-5C05-4C06-87D8-3BFAD009D9EE}" type="datetimeFigureOut">
              <a:rPr lang="en-US" smtClean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FBA9-27DE-4021-9686-A96AA1D991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have so many things competing for our time.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Principle of Seeking</a:t>
            </a:r>
          </a:p>
          <a:p>
            <a:pPr lvl="1"/>
            <a:r>
              <a:rPr lang="en-US" b="1" dirty="0" smtClean="0"/>
              <a:t>Action is required on our part</a:t>
            </a:r>
          </a:p>
          <a:p>
            <a:pPr lvl="1"/>
            <a:r>
              <a:rPr lang="en-US" b="1" dirty="0" smtClean="0"/>
              <a:t>Not passive (fall in our lap)</a:t>
            </a:r>
          </a:p>
          <a:p>
            <a:pPr lvl="1"/>
            <a:r>
              <a:rPr lang="en-US" b="1" dirty="0" smtClean="0"/>
              <a:t>God seeks us </a:t>
            </a:r>
          </a:p>
          <a:p>
            <a:pPr lvl="2"/>
            <a:r>
              <a:rPr lang="en-US" b="1" dirty="0" smtClean="0"/>
              <a:t>1) Parable of the 100 sheep (Luke 15:1-7)</a:t>
            </a:r>
          </a:p>
          <a:p>
            <a:pPr lvl="2"/>
            <a:r>
              <a:rPr lang="en-US" b="1" dirty="0" smtClean="0"/>
              <a:t>2) Parables of the lost coin, prodigal son (vv 8-32)</a:t>
            </a:r>
          </a:p>
          <a:p>
            <a:pPr lvl="2"/>
            <a:r>
              <a:rPr lang="en-US" b="1" dirty="0" smtClean="0"/>
              <a:t>3) Revelation 3:20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Principle of Seeking</a:t>
            </a:r>
          </a:p>
          <a:p>
            <a:pPr lvl="1"/>
            <a:r>
              <a:rPr lang="en-US" b="1" dirty="0" smtClean="0"/>
              <a:t>Action is required on our part</a:t>
            </a:r>
          </a:p>
          <a:p>
            <a:pPr lvl="1"/>
            <a:r>
              <a:rPr lang="en-US" b="1" dirty="0" smtClean="0"/>
              <a:t>Not passive (fall in our lap)</a:t>
            </a:r>
          </a:p>
          <a:p>
            <a:pPr lvl="1"/>
            <a:r>
              <a:rPr lang="en-US" b="1" dirty="0" smtClean="0"/>
              <a:t>God seeks us </a:t>
            </a:r>
          </a:p>
          <a:p>
            <a:pPr lvl="2"/>
            <a:r>
              <a:rPr lang="en-US" b="1" dirty="0" smtClean="0"/>
              <a:t>1) Parable of the 100 sheep (Luke 15:1-7)</a:t>
            </a:r>
          </a:p>
          <a:p>
            <a:pPr lvl="2"/>
            <a:r>
              <a:rPr lang="en-US" b="1" dirty="0" smtClean="0"/>
              <a:t>2) Parables of the lost coin, prodigal son (vv 8-32)</a:t>
            </a:r>
          </a:p>
          <a:p>
            <a:pPr lvl="2"/>
            <a:r>
              <a:rPr lang="en-US" b="1" dirty="0" smtClean="0"/>
              <a:t>3) Revelation 3:20</a:t>
            </a:r>
          </a:p>
          <a:p>
            <a:pPr lvl="1"/>
            <a:r>
              <a:rPr lang="en-US" b="1" dirty="0" smtClean="0"/>
              <a:t>Satan also seeks us (1 Peter 5:8)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Principle of Seeking</a:t>
            </a:r>
          </a:p>
          <a:p>
            <a:pPr lvl="1"/>
            <a:r>
              <a:rPr lang="en-US" b="1" dirty="0" smtClean="0"/>
              <a:t>Ezra 7:10 – Prepare our hearts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Principle of Seeking</a:t>
            </a:r>
          </a:p>
          <a:p>
            <a:pPr lvl="1"/>
            <a:r>
              <a:rPr lang="en-US" b="1" dirty="0" smtClean="0"/>
              <a:t>Ezra 7:10 – Prepare our hearts</a:t>
            </a:r>
          </a:p>
          <a:p>
            <a:pPr lvl="1"/>
            <a:r>
              <a:rPr lang="en-US" b="1" dirty="0" smtClean="0"/>
              <a:t>Matthew 7:7-11 He will be found</a:t>
            </a:r>
          </a:p>
          <a:p>
            <a:pPr lvl="2"/>
            <a:r>
              <a:rPr lang="en-US" b="1" dirty="0" smtClean="0"/>
              <a:t>Ask…given</a:t>
            </a:r>
          </a:p>
          <a:p>
            <a:pPr lvl="2"/>
            <a:r>
              <a:rPr lang="en-US" b="1" dirty="0" smtClean="0"/>
              <a:t>Seek…find</a:t>
            </a:r>
          </a:p>
          <a:p>
            <a:pPr lvl="2"/>
            <a:r>
              <a:rPr lang="en-US" b="1" dirty="0" smtClean="0"/>
              <a:t>Knock…answered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Principle of Seeking</a:t>
            </a:r>
          </a:p>
          <a:p>
            <a:pPr lvl="1"/>
            <a:r>
              <a:rPr lang="en-US" b="1" dirty="0" smtClean="0"/>
              <a:t>Ezra 7:10 – Prepare our hearts</a:t>
            </a:r>
          </a:p>
          <a:p>
            <a:pPr lvl="1"/>
            <a:r>
              <a:rPr lang="en-US" b="1" dirty="0" smtClean="0"/>
              <a:t>Matthew 7:7-11 He will be found</a:t>
            </a:r>
          </a:p>
          <a:p>
            <a:pPr lvl="2"/>
            <a:r>
              <a:rPr lang="en-US" b="1" dirty="0" smtClean="0"/>
              <a:t>Ask…given</a:t>
            </a:r>
          </a:p>
          <a:p>
            <a:pPr lvl="2"/>
            <a:r>
              <a:rPr lang="en-US" b="1" dirty="0" smtClean="0"/>
              <a:t>Seek…find</a:t>
            </a:r>
          </a:p>
          <a:p>
            <a:pPr lvl="2"/>
            <a:r>
              <a:rPr lang="en-US" b="1" dirty="0" smtClean="0"/>
              <a:t>Knock…answered</a:t>
            </a:r>
          </a:p>
          <a:p>
            <a:pPr lvl="1"/>
            <a:r>
              <a:rPr lang="en-US" b="1" dirty="0" smtClean="0"/>
              <a:t>Philippians 3:13-14 – press on…</a:t>
            </a:r>
          </a:p>
          <a:p>
            <a:pPr lvl="1"/>
            <a:r>
              <a:rPr lang="en-US" b="1" dirty="0" smtClean="0"/>
              <a:t>Jeremiah 29:13 – “…with all your heart.”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Spiritual trumps worldly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16:26</a:t>
            </a:r>
          </a:p>
          <a:p>
            <a:pPr lvl="1"/>
            <a:r>
              <a:rPr lang="en-US" b="1" dirty="0" smtClean="0"/>
              <a:t>Gain world</a:t>
            </a:r>
          </a:p>
          <a:p>
            <a:pPr lvl="1"/>
            <a:r>
              <a:rPr lang="en-US" b="1" dirty="0" smtClean="0"/>
              <a:t>Forfeit soul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Spiritual trumps worldly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16:26</a:t>
            </a:r>
          </a:p>
          <a:p>
            <a:pPr lvl="1"/>
            <a:r>
              <a:rPr lang="en-US" b="1" dirty="0" smtClean="0"/>
              <a:t>Gain world</a:t>
            </a:r>
          </a:p>
          <a:p>
            <a:pPr lvl="1"/>
            <a:r>
              <a:rPr lang="en-US" b="1" dirty="0" smtClean="0"/>
              <a:t>Forfeit soul</a:t>
            </a:r>
          </a:p>
          <a:p>
            <a:r>
              <a:rPr lang="en-US" b="1" dirty="0" smtClean="0"/>
              <a:t>Colossians 3:1-2 – Mind</a:t>
            </a:r>
          </a:p>
          <a:p>
            <a:pPr lvl="1"/>
            <a:r>
              <a:rPr lang="en-US" b="1" dirty="0" smtClean="0"/>
              <a:t>Keep seeking</a:t>
            </a:r>
          </a:p>
          <a:p>
            <a:pPr lvl="1"/>
            <a:r>
              <a:rPr lang="en-US" b="1" dirty="0" smtClean="0"/>
              <a:t>Set your mind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Spiritual trumps worldly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16:26</a:t>
            </a:r>
          </a:p>
          <a:p>
            <a:pPr lvl="1"/>
            <a:r>
              <a:rPr lang="en-US" b="1" dirty="0" smtClean="0"/>
              <a:t>Gain world</a:t>
            </a:r>
          </a:p>
          <a:p>
            <a:pPr lvl="1"/>
            <a:r>
              <a:rPr lang="en-US" b="1" dirty="0" smtClean="0"/>
              <a:t>Forfeit soul</a:t>
            </a:r>
          </a:p>
          <a:p>
            <a:r>
              <a:rPr lang="en-US" b="1" dirty="0" smtClean="0"/>
              <a:t>Colossians 3:1-2 – Mind</a:t>
            </a:r>
          </a:p>
          <a:p>
            <a:pPr lvl="1"/>
            <a:r>
              <a:rPr lang="en-US" b="1" dirty="0" smtClean="0"/>
              <a:t>Keep seeking</a:t>
            </a:r>
          </a:p>
          <a:p>
            <a:pPr lvl="1"/>
            <a:r>
              <a:rPr lang="en-US" b="1" dirty="0" smtClean="0"/>
              <a:t>Set your mind</a:t>
            </a:r>
          </a:p>
          <a:p>
            <a:r>
              <a:rPr lang="en-US" b="1" dirty="0" smtClean="0"/>
              <a:t>John 6:26-27 – food/nourishment</a:t>
            </a:r>
          </a:p>
          <a:p>
            <a:pPr lvl="1"/>
            <a:r>
              <a:rPr lang="en-US" b="1" dirty="0" smtClean="0"/>
              <a:t>Right focus</a:t>
            </a:r>
          </a:p>
          <a:p>
            <a:pPr lvl="1"/>
            <a:r>
              <a:rPr lang="en-US" b="1" dirty="0" smtClean="0"/>
              <a:t>Wrong motive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10:22-25</a:t>
            </a:r>
          </a:p>
          <a:p>
            <a:pPr lvl="1"/>
            <a:r>
              <a:rPr lang="en-US" b="1" dirty="0" smtClean="0"/>
              <a:t>v22 – draw near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10:22-25</a:t>
            </a:r>
          </a:p>
          <a:p>
            <a:pPr lvl="1"/>
            <a:r>
              <a:rPr lang="en-US" b="1" dirty="0" smtClean="0"/>
              <a:t>v22 – draw near</a:t>
            </a:r>
          </a:p>
          <a:p>
            <a:pPr lvl="1"/>
            <a:r>
              <a:rPr lang="en-US" b="1" dirty="0" smtClean="0"/>
              <a:t>V23 – hold fast…without wavering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have so many things competing for our time.</a:t>
            </a:r>
          </a:p>
          <a:p>
            <a:pPr lvl="1"/>
            <a:r>
              <a:rPr lang="en-US" b="1" dirty="0" smtClean="0"/>
              <a:t>Beatles Song: “Eight days a week”.</a:t>
            </a:r>
          </a:p>
          <a:p>
            <a:pPr lvl="1"/>
            <a:r>
              <a:rPr lang="en-US" b="1" dirty="0" smtClean="0"/>
              <a:t>Saying: “…25 hours a day.”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10:22-25</a:t>
            </a:r>
          </a:p>
          <a:p>
            <a:pPr lvl="1"/>
            <a:r>
              <a:rPr lang="en-US" b="1" dirty="0" smtClean="0"/>
              <a:t>v22 – draw near</a:t>
            </a:r>
          </a:p>
          <a:p>
            <a:pPr lvl="1"/>
            <a:r>
              <a:rPr lang="en-US" b="1" dirty="0" smtClean="0"/>
              <a:t>V23 – hold fast…without wavering</a:t>
            </a:r>
          </a:p>
          <a:p>
            <a:pPr lvl="1"/>
            <a:r>
              <a:rPr lang="en-US" b="1" dirty="0" smtClean="0"/>
              <a:t>V24 – consider how to stimulate one another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10:22-25</a:t>
            </a:r>
            <a:endParaRPr lang="en-US" b="1" dirty="0" smtClean="0"/>
          </a:p>
          <a:p>
            <a:pPr lvl="1"/>
            <a:r>
              <a:rPr lang="en-US" b="1" dirty="0" smtClean="0"/>
              <a:t>v22 – draw near</a:t>
            </a:r>
          </a:p>
          <a:p>
            <a:pPr lvl="1"/>
            <a:r>
              <a:rPr lang="en-US" b="1" dirty="0" smtClean="0"/>
              <a:t>V23 – hold fast…without wavering</a:t>
            </a:r>
          </a:p>
          <a:p>
            <a:pPr lvl="1"/>
            <a:r>
              <a:rPr lang="en-US" b="1" dirty="0" smtClean="0"/>
              <a:t>V24 – consider how to stimulate one another</a:t>
            </a:r>
          </a:p>
          <a:p>
            <a:pPr lvl="1"/>
            <a:r>
              <a:rPr lang="en-US" b="1" dirty="0" smtClean="0"/>
              <a:t>V25 – not forsaking…but…and all the more…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10:22-25</a:t>
            </a:r>
          </a:p>
          <a:p>
            <a:pPr lvl="1"/>
            <a:r>
              <a:rPr lang="en-US" b="1" dirty="0" smtClean="0"/>
              <a:t>v22 – draw near</a:t>
            </a:r>
          </a:p>
          <a:p>
            <a:pPr lvl="1"/>
            <a:r>
              <a:rPr lang="en-US" b="1" dirty="0" smtClean="0"/>
              <a:t>V23 – hold fast…without wavering</a:t>
            </a:r>
          </a:p>
          <a:p>
            <a:pPr lvl="1"/>
            <a:r>
              <a:rPr lang="en-US" b="1" dirty="0" smtClean="0"/>
              <a:t>V24 – consider how to stimulate one another</a:t>
            </a:r>
          </a:p>
          <a:p>
            <a:pPr lvl="1"/>
            <a:r>
              <a:rPr lang="en-US" b="1" dirty="0" smtClean="0"/>
              <a:t>V25 – not forsaking…but…and all the more…</a:t>
            </a:r>
          </a:p>
          <a:p>
            <a:r>
              <a:rPr lang="en-US" b="1" dirty="0" smtClean="0"/>
              <a:t>Dictionary: Decline, Refuse, Deny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Hebrews 10:22-25</a:t>
            </a:r>
          </a:p>
          <a:p>
            <a:pPr lvl="1"/>
            <a:r>
              <a:rPr lang="en-US" b="1" dirty="0" smtClean="0"/>
              <a:t>v22 – draw near</a:t>
            </a:r>
          </a:p>
          <a:p>
            <a:pPr lvl="1"/>
            <a:r>
              <a:rPr lang="en-US" b="1" dirty="0" smtClean="0"/>
              <a:t>V23 – hold fast…without wavering</a:t>
            </a:r>
          </a:p>
          <a:p>
            <a:pPr lvl="1"/>
            <a:r>
              <a:rPr lang="en-US" b="1" dirty="0" smtClean="0"/>
              <a:t>V24 – consider how to stimulate one another</a:t>
            </a:r>
          </a:p>
          <a:p>
            <a:pPr lvl="1"/>
            <a:r>
              <a:rPr lang="en-US" b="1" dirty="0" smtClean="0"/>
              <a:t>V25 – not forsaking…but…and all the more…</a:t>
            </a:r>
          </a:p>
          <a:p>
            <a:r>
              <a:rPr lang="en-US" b="1" dirty="0" smtClean="0"/>
              <a:t>Dictionary: Decline, Refuse, Deny</a:t>
            </a:r>
          </a:p>
          <a:p>
            <a:r>
              <a:rPr lang="en-US" b="1" dirty="0" smtClean="0"/>
              <a:t>Question: How many times does it take for something to be considered “forsaking”?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10:22-25</a:t>
            </a:r>
          </a:p>
          <a:p>
            <a:pPr lvl="1"/>
            <a:r>
              <a:rPr lang="en-US" b="1" dirty="0" smtClean="0"/>
              <a:t>v22 – draw near</a:t>
            </a:r>
          </a:p>
          <a:p>
            <a:pPr lvl="1"/>
            <a:r>
              <a:rPr lang="en-US" b="1" dirty="0" smtClean="0"/>
              <a:t>V23 – hold fast…without wavering</a:t>
            </a:r>
          </a:p>
          <a:p>
            <a:pPr lvl="1"/>
            <a:r>
              <a:rPr lang="en-US" b="1" dirty="0" smtClean="0"/>
              <a:t>V24 – consider how to stimulate one another</a:t>
            </a:r>
          </a:p>
          <a:p>
            <a:pPr lvl="1"/>
            <a:r>
              <a:rPr lang="en-US" b="1" dirty="0" smtClean="0"/>
              <a:t>V25 – not forsaking…but…and all the more…</a:t>
            </a:r>
          </a:p>
          <a:p>
            <a:r>
              <a:rPr lang="en-US" b="1" dirty="0" smtClean="0"/>
              <a:t>Dictionary: Decline, Refuse, Deny</a:t>
            </a:r>
          </a:p>
          <a:p>
            <a:r>
              <a:rPr lang="en-US" b="1" dirty="0" smtClean="0"/>
              <a:t>Question: How many times does it take for something to be considered “forsaking”?</a:t>
            </a:r>
          </a:p>
          <a:p>
            <a:r>
              <a:rPr lang="en-US" b="1" dirty="0" smtClean="0"/>
              <a:t>Answer:  Consider Mark 15:34 “Eloi, Eloi…”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4:8 – Exercising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4:8 – Exercising</a:t>
            </a:r>
          </a:p>
          <a:p>
            <a:r>
              <a:rPr lang="en-US" b="1" dirty="0" smtClean="0"/>
              <a:t>Matthew 8:19-22 – Family concerns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4:8 – Exercising</a:t>
            </a:r>
          </a:p>
          <a:p>
            <a:r>
              <a:rPr lang="en-US" b="1" dirty="0" smtClean="0"/>
              <a:t>Matthew 8:19-22 – Family concerns</a:t>
            </a:r>
          </a:p>
          <a:p>
            <a:r>
              <a:rPr lang="en-US" b="1" dirty="0" smtClean="0"/>
              <a:t>Luke 12:21 – Earthly treasures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4:8 – Exercising</a:t>
            </a:r>
          </a:p>
          <a:p>
            <a:r>
              <a:rPr lang="en-US" b="1" dirty="0" smtClean="0"/>
              <a:t>Matthew 8:19-22 – Family concerns</a:t>
            </a:r>
          </a:p>
          <a:p>
            <a:r>
              <a:rPr lang="en-US" b="1" dirty="0" smtClean="0"/>
              <a:t>Luke 12:21 – Earthly treasures</a:t>
            </a:r>
          </a:p>
          <a:p>
            <a:r>
              <a:rPr lang="en-US" b="1" dirty="0" smtClean="0"/>
              <a:t>1 Corinthians 6:1-7 – Lawsuits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4:8 – Exercising</a:t>
            </a:r>
          </a:p>
          <a:p>
            <a:r>
              <a:rPr lang="en-US" b="1" dirty="0" smtClean="0"/>
              <a:t>Matthew </a:t>
            </a:r>
            <a:r>
              <a:rPr lang="en-US" b="1" dirty="0" smtClean="0"/>
              <a:t>8:19-22 – Family concerns</a:t>
            </a:r>
          </a:p>
          <a:p>
            <a:r>
              <a:rPr lang="en-US" b="1" dirty="0" smtClean="0"/>
              <a:t>Luke 12:21 – Earthly treasures</a:t>
            </a:r>
          </a:p>
          <a:p>
            <a:r>
              <a:rPr lang="en-US" b="1" dirty="0" smtClean="0"/>
              <a:t>1 Corinthians 6:1-7 – Lawsuits</a:t>
            </a:r>
          </a:p>
          <a:p>
            <a:r>
              <a:rPr lang="en-US" b="1" dirty="0" smtClean="0"/>
              <a:t>Matthew 18:15-18 – Sins against you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have so many things competing for our time.</a:t>
            </a:r>
          </a:p>
          <a:p>
            <a:pPr lvl="1"/>
            <a:r>
              <a:rPr lang="en-US" b="1" dirty="0" smtClean="0"/>
              <a:t>Beatles Song: “Eight days a week”.</a:t>
            </a:r>
          </a:p>
          <a:p>
            <a:pPr lvl="1"/>
            <a:r>
              <a:rPr lang="en-US" b="1" dirty="0" smtClean="0"/>
              <a:t>Saying: “…25 hours a day.”</a:t>
            </a:r>
          </a:p>
          <a:p>
            <a:r>
              <a:rPr lang="en-US" b="1" dirty="0" smtClean="0"/>
              <a:t>We try to balance all of </a:t>
            </a:r>
            <a:r>
              <a:rPr lang="en-US" b="1" dirty="0"/>
              <a:t>o</a:t>
            </a:r>
            <a:r>
              <a:rPr lang="en-US" b="1" dirty="0" smtClean="0"/>
              <a:t>ur responsibilities, desires, rest, etc. into our days.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prioritize the many things in our lives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prioritize the many things in our lives – Mary knew this; Martha learned 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prioritize the many things in our lives – Mary knew this; Martha learned it</a:t>
            </a:r>
          </a:p>
          <a:p>
            <a:r>
              <a:rPr lang="en-US" b="1" dirty="0" smtClean="0"/>
              <a:t>Our focus must be on spiritual things</a:t>
            </a:r>
          </a:p>
          <a:p>
            <a:pPr lvl="1"/>
            <a:r>
              <a:rPr lang="en-US" b="1" dirty="0" smtClean="0"/>
              <a:t>Our Christian testimony (light) will be seen by those around us.</a:t>
            </a:r>
          </a:p>
          <a:p>
            <a:pPr lvl="1"/>
            <a:r>
              <a:rPr lang="en-US" b="1" dirty="0" smtClean="0"/>
              <a:t>Our eternal destiny will depend on it. (2 Corinthians 5:10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prioritize the many things in our lives – Mary knew this; Martha learned it</a:t>
            </a:r>
          </a:p>
          <a:p>
            <a:r>
              <a:rPr lang="en-US" b="1" dirty="0" smtClean="0"/>
              <a:t>Our focus must be on spiritual things</a:t>
            </a:r>
          </a:p>
          <a:p>
            <a:pPr lvl="1"/>
            <a:r>
              <a:rPr lang="en-US" b="1" dirty="0" smtClean="0"/>
              <a:t>Our Christian testimony (light) will be seen by those around us.</a:t>
            </a:r>
          </a:p>
          <a:p>
            <a:pPr lvl="1"/>
            <a:r>
              <a:rPr lang="en-US" b="1" dirty="0" smtClean="0"/>
              <a:t>Our eternal destiny will depend on it. (2 Corinthians 5:10)</a:t>
            </a:r>
          </a:p>
          <a:p>
            <a:r>
              <a:rPr lang="en-US" b="1" dirty="0" smtClean="0"/>
              <a:t>Satan will be glad to fill our days with trivial, meaningless tasks.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have so many things competing for our time.</a:t>
            </a:r>
          </a:p>
          <a:p>
            <a:pPr lvl="1"/>
            <a:r>
              <a:rPr lang="en-US" b="1" dirty="0" smtClean="0"/>
              <a:t>Beatles Song: “Eight days a week”.</a:t>
            </a:r>
          </a:p>
          <a:p>
            <a:pPr lvl="1"/>
            <a:r>
              <a:rPr lang="en-US" b="1" dirty="0" smtClean="0"/>
              <a:t>Saying: “…25 hours a day.”</a:t>
            </a:r>
          </a:p>
          <a:p>
            <a:r>
              <a:rPr lang="en-US" b="1" dirty="0" smtClean="0"/>
              <a:t>We try to balance all of </a:t>
            </a:r>
            <a:r>
              <a:rPr lang="en-US" b="1" dirty="0"/>
              <a:t>o</a:t>
            </a:r>
            <a:r>
              <a:rPr lang="en-US" b="1" dirty="0" smtClean="0"/>
              <a:t>ur responsibilities, desires, rest, etc. into our days.</a:t>
            </a:r>
          </a:p>
          <a:p>
            <a:r>
              <a:rPr lang="en-US" b="1" dirty="0" smtClean="0"/>
              <a:t>Many times it simply leads to frustration and cutting back in areas and neglecting them.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Oftentimes, we will run ourselves ragged trying to do too much, because we give the </a:t>
            </a:r>
            <a:r>
              <a:rPr lang="en-US" b="1" u="sng" dirty="0" smtClean="0"/>
              <a:t>same importance to everything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Oftentimes, we will run ourselves ragged trying to do too much, because we give the </a:t>
            </a:r>
            <a:r>
              <a:rPr lang="en-US" b="1" u="sng" dirty="0" smtClean="0"/>
              <a:t>same importance to everything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Other times, we don’t pay attention to something in a timely manner and it ends up growing and requiring our attention </a:t>
            </a:r>
            <a:r>
              <a:rPr lang="en-US" b="1" u="sng" dirty="0" smtClean="0"/>
              <a:t>NOW</a:t>
            </a:r>
            <a:r>
              <a:rPr lang="en-US" b="1" dirty="0" smtClean="0"/>
              <a:t>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Oftentimes, we will run ourselves ragged trying to do too much, because we give the </a:t>
            </a:r>
            <a:r>
              <a:rPr lang="en-US" b="1" u="sng" dirty="0" smtClean="0"/>
              <a:t>same importance to everything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Other times, we don’t pay attention to something in a timely manner and it ends up growing and requiring our attention </a:t>
            </a:r>
            <a:r>
              <a:rPr lang="en-US" b="1" u="sng" dirty="0" smtClean="0"/>
              <a:t>NOW</a:t>
            </a:r>
            <a:r>
              <a:rPr lang="en-US" b="1" dirty="0" smtClean="0"/>
              <a:t>.  </a:t>
            </a:r>
          </a:p>
          <a:p>
            <a:r>
              <a:rPr lang="en-US" b="1" dirty="0" smtClean="0"/>
              <a:t>Prioritizing helps us focus our time and energy and to progress according to a set of criteria.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ge.28.143013.JPG"/>
          <p:cNvPicPr>
            <a:picLocks noChangeAspect="1"/>
          </p:cNvPicPr>
          <p:nvPr/>
        </p:nvPicPr>
        <p:blipFill>
          <a:blip r:embed="rId2" cstate="print"/>
          <a:srcRect r="7500"/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352800" cy="5029200"/>
          </a:xfrm>
        </p:spPr>
        <p:txBody>
          <a:bodyPr>
            <a:noAutofit/>
          </a:bodyPr>
          <a:lstStyle/>
          <a:p>
            <a:r>
              <a:rPr lang="en-US" sz="5800" b="1" dirty="0" smtClean="0"/>
              <a:t>It’s Not About Balancing, </a:t>
            </a:r>
            <a:br>
              <a:rPr lang="en-US" sz="5800" b="1" dirty="0" smtClean="0"/>
            </a:br>
            <a:r>
              <a:rPr lang="en-US" sz="5800" b="1" dirty="0" smtClean="0"/>
              <a:t>It’s About </a:t>
            </a:r>
            <a:r>
              <a:rPr lang="en-US" sz="5800" b="1" u="sng" dirty="0" smtClean="0"/>
              <a:t>Priorities</a:t>
            </a:r>
            <a:endParaRPr lang="en-US" sz="5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3434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Luke 10:38-42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bib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200400"/>
            <a:ext cx="1209675" cy="1145210"/>
          </a:xfrm>
          <a:prstGeom prst="rect">
            <a:avLst/>
          </a:prstGeom>
        </p:spPr>
      </p:pic>
      <p:pic>
        <p:nvPicPr>
          <p:cNvPr id="6" name="Picture 5" descr="love-heart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2133600"/>
            <a:ext cx="772488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Principle of Seeking</a:t>
            </a:r>
          </a:p>
          <a:p>
            <a:pPr lvl="1"/>
            <a:r>
              <a:rPr lang="en-US" b="1" dirty="0" smtClean="0"/>
              <a:t>Action is required on our part</a:t>
            </a:r>
          </a:p>
          <a:p>
            <a:pPr lvl="1"/>
            <a:r>
              <a:rPr lang="en-US" b="1" dirty="0" smtClean="0"/>
              <a:t>Not passive (fall in our lap)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1021</Words>
  <Application>Microsoft Office PowerPoint</Application>
  <PresentationFormat>On-screen Show (4:3)</PresentationFormat>
  <Paragraphs>183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It’s Not About Balancing,  It’s About Priorities</vt:lpstr>
      <vt:lpstr>Matthew 6:33</vt:lpstr>
      <vt:lpstr>Matthew 6:33</vt:lpstr>
      <vt:lpstr>Matthew 6:33</vt:lpstr>
      <vt:lpstr>Matthew 6:33</vt:lpstr>
      <vt:lpstr>Matthew 6:33</vt:lpstr>
      <vt:lpstr>Matthew 6:33</vt:lpstr>
      <vt:lpstr>Spiritual trumps worldly</vt:lpstr>
      <vt:lpstr>Spiritual trumps worldly</vt:lpstr>
      <vt:lpstr>Spiritual trumps worldly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Other passages</vt:lpstr>
      <vt:lpstr>Other passages</vt:lpstr>
      <vt:lpstr>Other passages</vt:lpstr>
      <vt:lpstr>Other passages</vt:lpstr>
      <vt:lpstr>Other passages</vt:lpstr>
      <vt:lpstr>CONCLUSION</vt:lpstr>
      <vt:lpstr>CONCLUSION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50</cp:revision>
  <dcterms:created xsi:type="dcterms:W3CDTF">2009-09-19T19:48:06Z</dcterms:created>
  <dcterms:modified xsi:type="dcterms:W3CDTF">2016-02-14T22:17:20Z</dcterms:modified>
</cp:coreProperties>
</file>