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5" r:id="rId6"/>
    <p:sldId id="271" r:id="rId7"/>
    <p:sldId id="270" r:id="rId8"/>
    <p:sldId id="279" r:id="rId9"/>
    <p:sldId id="284" r:id="rId10"/>
    <p:sldId id="283" r:id="rId11"/>
    <p:sldId id="282" r:id="rId12"/>
    <p:sldId id="281" r:id="rId13"/>
    <p:sldId id="280" r:id="rId14"/>
    <p:sldId id="287" r:id="rId15"/>
    <p:sldId id="290" r:id="rId16"/>
    <p:sldId id="289" r:id="rId17"/>
    <p:sldId id="288" r:id="rId18"/>
    <p:sldId id="293" r:id="rId19"/>
    <p:sldId id="292" r:id="rId20"/>
    <p:sldId id="291" r:id="rId21"/>
    <p:sldId id="285" r:id="rId22"/>
    <p:sldId id="294" r:id="rId23"/>
    <p:sldId id="260" r:id="rId24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courage-one-ano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430"/>
            <a:ext cx="9144000" cy="6880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715000" cy="10667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“One Another”-</a:t>
            </a:r>
            <a:r>
              <a:rPr lang="en-US" sz="6000" b="1" dirty="0" err="1" smtClean="0"/>
              <a:t>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257800" cy="9144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Hebrews 10:24-25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228600"/>
            <a:ext cx="1828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Part </a:t>
            </a:r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</a:p>
          <a:p>
            <a:pPr lvl="1"/>
            <a:r>
              <a:rPr lang="en-US" b="1" dirty="0" smtClean="0"/>
              <a:t>13:8 – owe nothing…except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do not judge…rather…</a:t>
            </a:r>
          </a:p>
          <a:p>
            <a:pPr lvl="1"/>
            <a:r>
              <a:rPr lang="en-US" b="1" dirty="0" smtClean="0"/>
              <a:t>14:19 – pursue peace…building up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do not judge…rather…</a:t>
            </a:r>
          </a:p>
          <a:p>
            <a:pPr lvl="1"/>
            <a:r>
              <a:rPr lang="en-US" b="1" dirty="0" smtClean="0"/>
              <a:t>14:19 – pursue peace…building up</a:t>
            </a:r>
          </a:p>
          <a:p>
            <a:pPr lvl="1"/>
            <a:r>
              <a:rPr lang="en-US" b="1" dirty="0" smtClean="0"/>
              <a:t>15:7 – accept (as Christ) to the glory of God</a:t>
            </a:r>
          </a:p>
          <a:p>
            <a:pPr lvl="1"/>
            <a:r>
              <a:rPr lang="en-US" b="1" dirty="0" smtClean="0"/>
              <a:t>15:14 – admonish (warn, urge)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do not judge…rather…</a:t>
            </a:r>
          </a:p>
          <a:p>
            <a:pPr lvl="1"/>
            <a:r>
              <a:rPr lang="en-US" b="1" dirty="0" smtClean="0"/>
              <a:t>14:19 – pursue peace…building up</a:t>
            </a:r>
          </a:p>
          <a:p>
            <a:pPr lvl="1"/>
            <a:r>
              <a:rPr lang="en-US" b="1" dirty="0" smtClean="0"/>
              <a:t>15:7 – accept (as Christ) to the glory of God</a:t>
            </a:r>
          </a:p>
          <a:p>
            <a:pPr lvl="1"/>
            <a:r>
              <a:rPr lang="en-US" b="1" dirty="0" smtClean="0"/>
              <a:t>15:14 – admonish (warn, urge)</a:t>
            </a:r>
          </a:p>
          <a:p>
            <a:pPr lvl="1"/>
            <a:r>
              <a:rPr lang="en-US" b="1" dirty="0" smtClean="0"/>
              <a:t>16:16 – greet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11:33 – Wait for one another</a:t>
            </a:r>
          </a:p>
          <a:p>
            <a:pPr lvl="1"/>
            <a:r>
              <a:rPr lang="en-US" b="1" dirty="0" smtClean="0"/>
              <a:t>Subject: the Lord’s Supper</a:t>
            </a:r>
          </a:p>
          <a:p>
            <a:pPr lvl="1"/>
            <a:r>
              <a:rPr lang="en-US" b="1" dirty="0" smtClean="0"/>
              <a:t>Attitude shouldn’t be “Me first”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11:33 – Wait for one another</a:t>
            </a:r>
          </a:p>
          <a:p>
            <a:pPr lvl="1"/>
            <a:r>
              <a:rPr lang="en-US" b="1" dirty="0" smtClean="0"/>
              <a:t>Subject: the Lord’s Supper</a:t>
            </a:r>
          </a:p>
          <a:p>
            <a:pPr lvl="1"/>
            <a:r>
              <a:rPr lang="en-US" b="1" dirty="0" smtClean="0"/>
              <a:t>Attitude shouldn’t be “Me first”</a:t>
            </a:r>
            <a:endParaRPr lang="en-US" b="1" dirty="0" smtClean="0"/>
          </a:p>
          <a:p>
            <a:r>
              <a:rPr lang="en-US" b="1" dirty="0" smtClean="0"/>
              <a:t>Galatians 6:2 – Bear one another’s burden</a:t>
            </a:r>
          </a:p>
          <a:p>
            <a:r>
              <a:rPr lang="en-US" b="1" dirty="0" smtClean="0"/>
              <a:t>Ephesians 4:2 – Show tolerance</a:t>
            </a:r>
          </a:p>
          <a:p>
            <a:r>
              <a:rPr lang="en-US" b="1" dirty="0" smtClean="0"/>
              <a:t>Philippians 2:3 – Regard…as more important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11:33 – Wait for one another</a:t>
            </a:r>
          </a:p>
          <a:p>
            <a:pPr lvl="1"/>
            <a:r>
              <a:rPr lang="en-US" b="1" dirty="0" smtClean="0"/>
              <a:t>Subject: the Lord’s Supper</a:t>
            </a:r>
          </a:p>
          <a:p>
            <a:pPr lvl="1"/>
            <a:r>
              <a:rPr lang="en-US" b="1" dirty="0" smtClean="0"/>
              <a:t>Attitude shouldn’t be “Me first”</a:t>
            </a:r>
            <a:endParaRPr lang="en-US" b="1" dirty="0" smtClean="0"/>
          </a:p>
          <a:p>
            <a:r>
              <a:rPr lang="en-US" b="1" dirty="0" smtClean="0"/>
              <a:t>Galatians 6:2 – Bear one another’s burden</a:t>
            </a:r>
          </a:p>
          <a:p>
            <a:r>
              <a:rPr lang="en-US" b="1" dirty="0" smtClean="0"/>
              <a:t>Ephesians 4:2 – Show tolerance</a:t>
            </a:r>
          </a:p>
          <a:p>
            <a:r>
              <a:rPr lang="en-US" b="1" dirty="0" smtClean="0"/>
              <a:t>Philippians 2:3 – Regard…as more important</a:t>
            </a:r>
          </a:p>
          <a:p>
            <a:r>
              <a:rPr lang="en-US" b="1" dirty="0" smtClean="0"/>
              <a:t>Colossians 3:16 - …with all wisdom…</a:t>
            </a:r>
          </a:p>
          <a:p>
            <a:pPr lvl="1"/>
            <a:r>
              <a:rPr lang="en-US" b="1" dirty="0" smtClean="0"/>
              <a:t>Teaching and admonishing one another</a:t>
            </a:r>
          </a:p>
          <a:p>
            <a:pPr lvl="1"/>
            <a:r>
              <a:rPr lang="en-US" b="1" dirty="0" smtClean="0"/>
              <a:t>With psalms, hymns, and spiritual songs…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Negatives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with all things, we can abuse the system that God has set up for us</a:t>
            </a:r>
          </a:p>
          <a:p>
            <a:pPr lvl="1"/>
            <a:r>
              <a:rPr lang="en-US" b="1" dirty="0" smtClean="0"/>
              <a:t>Romans 1:27 – lusting for one another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Negatives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with all things, we can abuse the system that God has set up for us</a:t>
            </a:r>
          </a:p>
          <a:p>
            <a:pPr lvl="1"/>
            <a:r>
              <a:rPr lang="en-US" b="1" dirty="0" smtClean="0"/>
              <a:t>Romans 1:27 – lusting for one another</a:t>
            </a:r>
          </a:p>
          <a:p>
            <a:pPr lvl="1"/>
            <a:r>
              <a:rPr lang="en-US" b="1" dirty="0" smtClean="0"/>
              <a:t>1 Cor. 6:7 – already a defeat for you…lawsuits</a:t>
            </a:r>
          </a:p>
          <a:p>
            <a:pPr lvl="1"/>
            <a:r>
              <a:rPr lang="en-US" b="1" dirty="0" smtClean="0"/>
              <a:t>1 Corinthians 7:5 – Stop depriving one another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Negatives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with all things, we can abuse the system that God has set up for us</a:t>
            </a:r>
          </a:p>
          <a:p>
            <a:pPr lvl="1"/>
            <a:r>
              <a:rPr lang="en-US" b="1" dirty="0" smtClean="0"/>
              <a:t>Romans 1:27 – lusting for one another</a:t>
            </a:r>
          </a:p>
          <a:p>
            <a:pPr lvl="1"/>
            <a:r>
              <a:rPr lang="en-US" b="1" dirty="0" smtClean="0"/>
              <a:t>1 Cor. 6:7 – already a defeat for you…lawsuits</a:t>
            </a:r>
          </a:p>
          <a:p>
            <a:pPr lvl="1"/>
            <a:r>
              <a:rPr lang="en-US" b="1" dirty="0" smtClean="0"/>
              <a:t>1 Corinthians 7:5 – Stop depriving one another</a:t>
            </a:r>
          </a:p>
          <a:p>
            <a:pPr lvl="1"/>
            <a:r>
              <a:rPr lang="en-US" b="1" dirty="0" smtClean="0"/>
              <a:t>Galatians 5:15 – If you bite/devour…take care…</a:t>
            </a:r>
          </a:p>
          <a:p>
            <a:pPr lvl="1"/>
            <a:r>
              <a:rPr lang="en-US" b="1" dirty="0" smtClean="0"/>
              <a:t>Colossians 3:9 – Do not lie to one another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concept of mutual edification is found in the Bible</a:t>
            </a:r>
          </a:p>
          <a:p>
            <a:pPr lvl="1"/>
            <a:r>
              <a:rPr lang="en-US" b="1" dirty="0" smtClean="0"/>
              <a:t>Ephesians 4:15-16, etc.</a:t>
            </a:r>
          </a:p>
          <a:p>
            <a:pPr lvl="1"/>
            <a:r>
              <a:rPr lang="en-US" b="1" dirty="0" smtClean="0"/>
              <a:t>…but speaking the truth in love, we are to grow up in all </a:t>
            </a:r>
            <a:r>
              <a:rPr lang="en-US" b="1" i="1" dirty="0" smtClean="0"/>
              <a:t>aspects</a:t>
            </a:r>
            <a:r>
              <a:rPr lang="en-US" b="1" dirty="0" smtClean="0"/>
              <a:t> into Him who is the head, </a:t>
            </a:r>
            <a:r>
              <a:rPr lang="en-US" b="1" i="1" dirty="0" smtClean="0"/>
              <a:t>even</a:t>
            </a:r>
            <a:r>
              <a:rPr lang="en-US" b="1" dirty="0" smtClean="0"/>
              <a:t> Christ, from whom the </a:t>
            </a:r>
            <a:r>
              <a:rPr lang="en-US" b="1" u="sng" dirty="0" smtClean="0"/>
              <a:t>whole body</a:t>
            </a:r>
            <a:r>
              <a:rPr lang="en-US" b="1" dirty="0" smtClean="0"/>
              <a:t>, being fitted and </a:t>
            </a:r>
            <a:r>
              <a:rPr lang="en-US" b="1" u="sng" dirty="0" smtClean="0"/>
              <a:t>held together by what every joint supplies</a:t>
            </a:r>
            <a:r>
              <a:rPr lang="en-US" b="1" dirty="0" smtClean="0"/>
              <a:t>, according to the proper working of </a:t>
            </a:r>
            <a:r>
              <a:rPr lang="en-US" b="1" u="sng" dirty="0" smtClean="0"/>
              <a:t>each individual part</a:t>
            </a:r>
            <a:r>
              <a:rPr lang="en-US" b="1" dirty="0" smtClean="0"/>
              <a:t>, causes the growth of </a:t>
            </a:r>
            <a:r>
              <a:rPr lang="en-US" b="1" u="sng" dirty="0" smtClean="0"/>
              <a:t>the body </a:t>
            </a:r>
            <a:r>
              <a:rPr lang="en-US" b="1" dirty="0" smtClean="0"/>
              <a:t>for the building up of itself in love.</a:t>
            </a:r>
            <a:endParaRPr lang="en-US" b="1" dirty="0"/>
          </a:p>
          <a:p>
            <a:pPr lvl="1"/>
            <a:r>
              <a:rPr lang="en-US" b="1" dirty="0" smtClean="0"/>
              <a:t>Compare vv 1-3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Negatives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with all things, we can abuse the system that God has set up for us</a:t>
            </a:r>
          </a:p>
          <a:p>
            <a:pPr lvl="1"/>
            <a:r>
              <a:rPr lang="en-US" b="1" dirty="0" smtClean="0"/>
              <a:t>Romans 1:27 – lusting for one another</a:t>
            </a:r>
          </a:p>
          <a:p>
            <a:pPr lvl="1"/>
            <a:r>
              <a:rPr lang="en-US" b="1" dirty="0" smtClean="0"/>
              <a:t>1 Cor. 6:7 – already a defeat for you…lawsuits</a:t>
            </a:r>
          </a:p>
          <a:p>
            <a:pPr lvl="1"/>
            <a:r>
              <a:rPr lang="en-US" b="1" dirty="0" smtClean="0"/>
              <a:t>1 Corinthians 7:5 – Stop depriving one another</a:t>
            </a:r>
          </a:p>
          <a:p>
            <a:pPr lvl="1"/>
            <a:r>
              <a:rPr lang="en-US" b="1" dirty="0" smtClean="0"/>
              <a:t>Galatians 5:15 – If you bite/devour…take care…</a:t>
            </a:r>
          </a:p>
          <a:p>
            <a:pPr lvl="1"/>
            <a:r>
              <a:rPr lang="en-US" b="1" dirty="0" smtClean="0"/>
              <a:t>Colossians 3:9 – Do not lie to one another</a:t>
            </a:r>
          </a:p>
          <a:p>
            <a:pPr lvl="1"/>
            <a:r>
              <a:rPr lang="en-US" b="1" dirty="0" smtClean="0"/>
              <a:t>1 Thess. 5:15 – repaying…evil for evil</a:t>
            </a:r>
          </a:p>
          <a:p>
            <a:pPr lvl="1"/>
            <a:r>
              <a:rPr lang="en-US" b="1" dirty="0" smtClean="0"/>
              <a:t>Titus 3:3 – hating one another</a:t>
            </a:r>
          </a:p>
          <a:p>
            <a:pPr lvl="1"/>
            <a:r>
              <a:rPr lang="en-US" b="1" dirty="0" smtClean="0"/>
              <a:t>Jas 4:11; 5:9 – Speak against/complain against…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So, the choice is ours</a:t>
            </a:r>
          </a:p>
          <a:p>
            <a:pPr lvl="1"/>
            <a:r>
              <a:rPr lang="en-US" b="1" dirty="0" smtClean="0"/>
              <a:t>Do we follow God’s way to mutual edification/ the building up of the body?</a:t>
            </a:r>
          </a:p>
          <a:p>
            <a:pPr lvl="1"/>
            <a:r>
              <a:rPr lang="en-US" b="1" dirty="0" smtClean="0"/>
              <a:t>Or, do we misuse it?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So, the choice is ours</a:t>
            </a:r>
          </a:p>
          <a:p>
            <a:pPr lvl="1"/>
            <a:r>
              <a:rPr lang="en-US" b="1" dirty="0" smtClean="0"/>
              <a:t>Do we follow God’s way to mutual edification/ the building up of the body?</a:t>
            </a:r>
          </a:p>
          <a:p>
            <a:pPr lvl="1"/>
            <a:r>
              <a:rPr lang="en-US" b="1" dirty="0" smtClean="0"/>
              <a:t>Or, do we misuse it?</a:t>
            </a:r>
            <a:endParaRPr lang="en-US" b="1" dirty="0" smtClean="0"/>
          </a:p>
          <a:p>
            <a:r>
              <a:rPr lang="en-US" b="1" u="sng" dirty="0" smtClean="0"/>
              <a:t>God</a:t>
            </a:r>
            <a:r>
              <a:rPr lang="en-US" b="1" dirty="0" smtClean="0"/>
              <a:t> wants us to consider one another </a:t>
            </a:r>
          </a:p>
          <a:p>
            <a:pPr lvl="1"/>
            <a:r>
              <a:rPr lang="en-US" b="1" dirty="0" smtClean="0"/>
              <a:t>To encourage one another</a:t>
            </a:r>
          </a:p>
          <a:p>
            <a:pPr lvl="1"/>
            <a:r>
              <a:rPr lang="en-US" b="1" dirty="0" smtClean="0"/>
              <a:t>Based on (His-agape) love</a:t>
            </a:r>
          </a:p>
          <a:p>
            <a:pPr lvl="1"/>
            <a:r>
              <a:rPr lang="en-US" b="1" dirty="0" smtClean="0"/>
              <a:t>With patience, and forgiveness, admonishing</a:t>
            </a:r>
          </a:p>
          <a:p>
            <a:pPr lvl="1"/>
            <a:r>
              <a:rPr lang="en-US" b="1" dirty="0" smtClean="0"/>
              <a:t>Being of the same mind and pursuing peace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My</a:t>
            </a:r>
            <a:r>
              <a:rPr lang="en-US" b="1" dirty="0" smtClean="0"/>
              <a:t> growth affects </a:t>
            </a:r>
            <a:r>
              <a:rPr lang="en-US" b="1" u="sng" dirty="0" smtClean="0"/>
              <a:t>your</a:t>
            </a:r>
            <a:r>
              <a:rPr lang="en-US" b="1" dirty="0" smtClean="0"/>
              <a:t> edification</a:t>
            </a:r>
          </a:p>
          <a:p>
            <a:pPr lvl="1"/>
            <a:r>
              <a:rPr lang="en-US" b="1" dirty="0" smtClean="0"/>
              <a:t>While we each have personal responsibilities</a:t>
            </a:r>
          </a:p>
          <a:p>
            <a:pPr lvl="2"/>
            <a:r>
              <a:rPr lang="en-US" b="1" dirty="0" smtClean="0"/>
              <a:t>Our own behavior (2 Cor. 5:10; Romans 14:12)</a:t>
            </a:r>
          </a:p>
          <a:p>
            <a:pPr lvl="2"/>
            <a:r>
              <a:rPr lang="en-US" b="1" dirty="0" smtClean="0"/>
              <a:t>Bearing our own burdens (Galatians 6:5)</a:t>
            </a:r>
          </a:p>
          <a:p>
            <a:pPr lvl="2"/>
            <a:r>
              <a:rPr lang="en-US" b="1" dirty="0" smtClean="0"/>
              <a:t>Giving as we have been prospered (1 Cor. 16:2)</a:t>
            </a:r>
          </a:p>
          <a:p>
            <a:pPr lvl="1"/>
            <a:r>
              <a:rPr lang="en-US" b="1" dirty="0" smtClean="0"/>
              <a:t>We influence each other (for good or bad)</a:t>
            </a:r>
          </a:p>
          <a:p>
            <a:r>
              <a:rPr lang="en-US" b="1" dirty="0" smtClean="0"/>
              <a:t>Our actions must be Bible-based</a:t>
            </a:r>
          </a:p>
          <a:p>
            <a:pPr lvl="1"/>
            <a:r>
              <a:rPr lang="en-US" b="1" dirty="0" smtClean="0"/>
              <a:t>Or, we may become a stumbling block</a:t>
            </a:r>
          </a:p>
          <a:p>
            <a:pPr lvl="1"/>
            <a:r>
              <a:rPr lang="en-US" b="1" dirty="0" smtClean="0"/>
              <a:t>Or, descend into </a:t>
            </a:r>
            <a:r>
              <a:rPr lang="en-US" b="1" dirty="0" err="1" smtClean="0"/>
              <a:t>moralism</a:t>
            </a:r>
            <a:r>
              <a:rPr lang="en-US" b="1" dirty="0" smtClean="0"/>
              <a:t> (practicing moral principles without reference to religion)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the NASB, there are over 100 of these passages in the NT, according to my count</a:t>
            </a:r>
          </a:p>
          <a:p>
            <a:pPr lvl="1"/>
            <a:r>
              <a:rPr lang="en-US" b="1" dirty="0" smtClean="0"/>
              <a:t>Appreciate </a:t>
            </a:r>
            <a:r>
              <a:rPr lang="en-US" b="1" dirty="0" smtClean="0"/>
              <a:t>God’s plan for mutual edification</a:t>
            </a:r>
          </a:p>
          <a:p>
            <a:pPr lvl="2"/>
            <a:r>
              <a:rPr lang="en-US" b="1" dirty="0" smtClean="0"/>
              <a:t>For mankind in general</a:t>
            </a:r>
          </a:p>
          <a:p>
            <a:pPr lvl="2"/>
            <a:r>
              <a:rPr lang="en-US" b="1" dirty="0" smtClean="0"/>
              <a:t>For the Lord’s people in being examples (shining)</a:t>
            </a:r>
          </a:p>
          <a:p>
            <a:pPr lvl="1"/>
            <a:r>
              <a:rPr lang="en-US" b="1" dirty="0" smtClean="0"/>
              <a:t>All 4 gospels, Acts, Paul’s epistles, general epistles, Revelation</a:t>
            </a:r>
            <a:endParaRPr lang="en-US" b="1" dirty="0"/>
          </a:p>
          <a:p>
            <a:pPr lvl="1"/>
            <a:r>
              <a:rPr lang="en-US" b="1" dirty="0" smtClean="0"/>
              <a:t>They are reciprocal in nature</a:t>
            </a:r>
          </a:p>
          <a:p>
            <a:pPr lvl="1"/>
            <a:r>
              <a:rPr lang="en-US" b="1" dirty="0" smtClean="0"/>
              <a:t>…but, are not dependent on reciprocity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 – To stir up (stimulate) to:</a:t>
            </a:r>
          </a:p>
          <a:p>
            <a:pPr lvl="2"/>
            <a:r>
              <a:rPr lang="en-US" b="1" dirty="0" smtClean="0"/>
              <a:t>1) Love</a:t>
            </a:r>
          </a:p>
          <a:p>
            <a:pPr lvl="2"/>
            <a:r>
              <a:rPr lang="en-US" b="1" dirty="0" smtClean="0"/>
              <a:t>2) good works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 – To stir up (stimulate) to:</a:t>
            </a:r>
          </a:p>
          <a:p>
            <a:pPr lvl="2"/>
            <a:r>
              <a:rPr lang="en-US" b="1" dirty="0" smtClean="0"/>
              <a:t>1) Love</a:t>
            </a:r>
          </a:p>
          <a:p>
            <a:pPr lvl="2"/>
            <a:r>
              <a:rPr lang="en-US" b="1" dirty="0" smtClean="0"/>
              <a:t>2) good works</a:t>
            </a:r>
          </a:p>
          <a:p>
            <a:pPr lvl="1"/>
            <a:r>
              <a:rPr lang="en-US" b="1" dirty="0" smtClean="0"/>
              <a:t>V 25</a:t>
            </a:r>
          </a:p>
          <a:p>
            <a:pPr lvl="2"/>
            <a:r>
              <a:rPr lang="en-US" b="1" dirty="0" smtClean="0"/>
              <a:t>Not forsaking…</a:t>
            </a:r>
          </a:p>
          <a:p>
            <a:pPr lvl="2"/>
            <a:r>
              <a:rPr lang="en-US" b="1" dirty="0" smtClean="0"/>
              <a:t>But encouraging…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24-Stir up (stimulate) to: 1) Love 2) good works</a:t>
            </a:r>
          </a:p>
          <a:p>
            <a:pPr lvl="1"/>
            <a:r>
              <a:rPr lang="en-US" b="1" dirty="0" smtClean="0"/>
              <a:t>V 25-Not forsaking…But encouraging…</a:t>
            </a:r>
          </a:p>
          <a:p>
            <a:pPr lvl="1"/>
            <a:r>
              <a:rPr lang="en-US" b="1" dirty="0" smtClean="0"/>
              <a:t>“Consider” (“ponder”)</a:t>
            </a:r>
          </a:p>
          <a:p>
            <a:r>
              <a:rPr lang="en-US" b="1" dirty="0" smtClean="0"/>
              <a:t>Love one another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basis for the others – 1 Cor. 13:1-3</a:t>
            </a:r>
          </a:p>
          <a:p>
            <a:pPr lvl="1"/>
            <a:r>
              <a:rPr lang="en-US" b="1" dirty="0" smtClean="0"/>
              <a:t>John 13:34-35; 15:12, 17 (Two doubles-emphasis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Romans 13:8 – Owe nothing to anyone, except…</a:t>
            </a:r>
          </a:p>
          <a:p>
            <a:pPr lvl="1"/>
            <a:r>
              <a:rPr lang="en-US" b="1" dirty="0" smtClean="0"/>
              <a:t>1 Peter </a:t>
            </a:r>
            <a:r>
              <a:rPr lang="en-US" b="1" dirty="0" smtClean="0"/>
              <a:t>1:22 – sincere…fervent…from the </a:t>
            </a:r>
            <a:r>
              <a:rPr lang="en-US" b="1" dirty="0" smtClean="0"/>
              <a:t>heart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1130</Words>
  <Application>Microsoft Office PowerPoint</Application>
  <PresentationFormat>On-screen Show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“One Another”-ing</vt:lpstr>
      <vt:lpstr>INTRODUCTION</vt:lpstr>
      <vt:lpstr>INTRODUCTION</vt:lpstr>
      <vt:lpstr>“One Another”</vt:lpstr>
      <vt:lpstr>“One Another”</vt:lpstr>
      <vt:lpstr>“One Another”</vt:lpstr>
      <vt:lpstr>“One Another”</vt:lpstr>
      <vt:lpstr>Paul’s letter to the Romans</vt:lpstr>
      <vt:lpstr>Paul’s letter to the Romans</vt:lpstr>
      <vt:lpstr>Paul’s letter to the Romans</vt:lpstr>
      <vt:lpstr>Paul’s letter to the Romans</vt:lpstr>
      <vt:lpstr>Paul’s letter to the Romans</vt:lpstr>
      <vt:lpstr>Paul’s letter to the Romans</vt:lpstr>
      <vt:lpstr>Some Other Passages</vt:lpstr>
      <vt:lpstr>Some Other Passages</vt:lpstr>
      <vt:lpstr>Some Other Passages</vt:lpstr>
      <vt:lpstr>Some Negatives</vt:lpstr>
      <vt:lpstr>Some Negatives</vt:lpstr>
      <vt:lpstr>Some Negatives</vt:lpstr>
      <vt:lpstr>Some Negatives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Another-ing</dc:title>
  <dc:creator>Pili</dc:creator>
  <cp:lastModifiedBy>Pili</cp:lastModifiedBy>
  <cp:revision>57</cp:revision>
  <dcterms:created xsi:type="dcterms:W3CDTF">2016-03-19T23:19:07Z</dcterms:created>
  <dcterms:modified xsi:type="dcterms:W3CDTF">2016-03-20T21:40:35Z</dcterms:modified>
</cp:coreProperties>
</file>