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4" r:id="rId5"/>
    <p:sldId id="263" r:id="rId6"/>
    <p:sldId id="262" r:id="rId7"/>
    <p:sldId id="259" r:id="rId8"/>
    <p:sldId id="268" r:id="rId9"/>
    <p:sldId id="267" r:id="rId10"/>
    <p:sldId id="266" r:id="rId11"/>
    <p:sldId id="265" r:id="rId12"/>
    <p:sldId id="271" r:id="rId13"/>
    <p:sldId id="270" r:id="rId14"/>
    <p:sldId id="269" r:id="rId15"/>
    <p:sldId id="276" r:id="rId16"/>
    <p:sldId id="275" r:id="rId17"/>
    <p:sldId id="274" r:id="rId18"/>
    <p:sldId id="273" r:id="rId19"/>
    <p:sldId id="272" r:id="rId20"/>
    <p:sldId id="278" r:id="rId21"/>
    <p:sldId id="277" r:id="rId22"/>
    <p:sldId id="279" r:id="rId23"/>
    <p:sldId id="284" r:id="rId24"/>
    <p:sldId id="283" r:id="rId25"/>
    <p:sldId id="282" r:id="rId26"/>
    <p:sldId id="281" r:id="rId27"/>
    <p:sldId id="280" r:id="rId28"/>
    <p:sldId id="258" r:id="rId29"/>
    <p:sldId id="286" r:id="rId30"/>
    <p:sldId id="285" r:id="rId31"/>
    <p:sldId id="260" r:id="rId32"/>
  </p:sldIdLst>
  <p:sldSz cx="9144000" cy="6858000" type="screen4x3"/>
  <p:notesSz cx="6858000" cy="91440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6238-BC45-4502-A4A1-54645B468803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045F-DBEF-4AC2-9DD6-C01774F4A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6238-BC45-4502-A4A1-54645B468803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045F-DBEF-4AC2-9DD6-C01774F4A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6238-BC45-4502-A4A1-54645B468803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045F-DBEF-4AC2-9DD6-C01774F4A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6238-BC45-4502-A4A1-54645B468803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045F-DBEF-4AC2-9DD6-C01774F4A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6238-BC45-4502-A4A1-54645B468803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045F-DBEF-4AC2-9DD6-C01774F4A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6238-BC45-4502-A4A1-54645B468803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045F-DBEF-4AC2-9DD6-C01774F4A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6238-BC45-4502-A4A1-54645B468803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045F-DBEF-4AC2-9DD6-C01774F4A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6238-BC45-4502-A4A1-54645B468803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045F-DBEF-4AC2-9DD6-C01774F4A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6238-BC45-4502-A4A1-54645B468803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045F-DBEF-4AC2-9DD6-C01774F4A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6238-BC45-4502-A4A1-54645B468803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045F-DBEF-4AC2-9DD6-C01774F4A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6238-BC45-4502-A4A1-54645B468803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A045F-DBEF-4AC2-9DD6-C01774F4A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96238-BC45-4502-A4A1-54645B468803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A045F-DBEF-4AC2-9DD6-C01774F4A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mans-12.10.jpg"/>
          <p:cNvPicPr>
            <a:picLocks noChangeAspect="1"/>
          </p:cNvPicPr>
          <p:nvPr/>
        </p:nvPicPr>
        <p:blipFill>
          <a:blip r:embed="rId2" cstate="print"/>
          <a:srcRect t="2381"/>
          <a:stretch>
            <a:fillRect/>
          </a:stretch>
        </p:blipFill>
        <p:spPr>
          <a:xfrm>
            <a:off x="0" y="609600"/>
            <a:ext cx="9144000" cy="624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5715000" cy="1066799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“One Another”-</a:t>
            </a:r>
            <a:r>
              <a:rPr lang="en-US" sz="6000" b="1" dirty="0" err="1" smtClean="0">
                <a:solidFill>
                  <a:srgbClr val="FF0000"/>
                </a:solidFill>
              </a:rPr>
              <a:t>ing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4800600" cy="914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Romans 12:9-13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62800" y="4953000"/>
            <a:ext cx="18288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Part 1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“One Another”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In the NASB, there are over 100 of these passages in the NT, according to my count</a:t>
            </a:r>
          </a:p>
          <a:p>
            <a:pPr lvl="1"/>
            <a:r>
              <a:rPr lang="en-US" b="1" dirty="0" smtClean="0"/>
              <a:t>We can’t look at all, but focus on several</a:t>
            </a:r>
          </a:p>
          <a:p>
            <a:pPr lvl="1"/>
            <a:r>
              <a:rPr lang="en-US" b="1" dirty="0" smtClean="0"/>
              <a:t>Appreciate </a:t>
            </a:r>
            <a:r>
              <a:rPr lang="en-US" b="1" dirty="0" smtClean="0"/>
              <a:t>God’s plan for mutual edification</a:t>
            </a:r>
          </a:p>
          <a:p>
            <a:pPr lvl="2"/>
            <a:r>
              <a:rPr lang="en-US" b="1" dirty="0" smtClean="0"/>
              <a:t>For mankind in general</a:t>
            </a:r>
          </a:p>
          <a:p>
            <a:pPr lvl="2"/>
            <a:r>
              <a:rPr lang="en-US" b="1" dirty="0" smtClean="0"/>
              <a:t>For the Lord’s people in being examples (shining)</a:t>
            </a:r>
          </a:p>
          <a:p>
            <a:pPr lvl="1"/>
            <a:r>
              <a:rPr lang="en-US" b="1" dirty="0" smtClean="0"/>
              <a:t>All 4 gospels, Acts, Paul’s epistles, general epistles, Revelation</a:t>
            </a:r>
            <a:endParaRPr lang="en-US" b="1" dirty="0"/>
          </a:p>
          <a:p>
            <a:pPr lvl="1"/>
            <a:r>
              <a:rPr lang="en-US" b="1" dirty="0" smtClean="0"/>
              <a:t>They are reciprocal in nature</a:t>
            </a:r>
          </a:p>
          <a:p>
            <a:pPr lvl="1"/>
            <a:r>
              <a:rPr lang="en-US" b="1" dirty="0" smtClean="0"/>
              <a:t>…but, are not dependent on reciprocity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“One Another”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Hebrews 10:24-25 – Consider one another</a:t>
            </a:r>
          </a:p>
          <a:p>
            <a:pPr lvl="1"/>
            <a:r>
              <a:rPr lang="en-US" b="1" dirty="0" smtClean="0"/>
              <a:t>V 24 – To </a:t>
            </a:r>
            <a:r>
              <a:rPr lang="en-US" b="1" dirty="0" smtClean="0"/>
              <a:t>stir up (stimulate) </a:t>
            </a:r>
            <a:r>
              <a:rPr lang="en-US" b="1" dirty="0" smtClean="0"/>
              <a:t>to:</a:t>
            </a:r>
          </a:p>
          <a:p>
            <a:pPr lvl="2"/>
            <a:r>
              <a:rPr lang="en-US" b="1" dirty="0" smtClean="0"/>
              <a:t>1</a:t>
            </a:r>
            <a:r>
              <a:rPr lang="en-US" b="1" dirty="0" smtClean="0"/>
              <a:t>) </a:t>
            </a:r>
            <a:r>
              <a:rPr lang="en-US" b="1" dirty="0" smtClean="0"/>
              <a:t>Love</a:t>
            </a:r>
          </a:p>
          <a:p>
            <a:pPr lvl="2"/>
            <a:r>
              <a:rPr lang="en-US" b="1" dirty="0" smtClean="0"/>
              <a:t>2</a:t>
            </a:r>
            <a:r>
              <a:rPr lang="en-US" b="1" dirty="0" smtClean="0"/>
              <a:t>) good </a:t>
            </a:r>
            <a:r>
              <a:rPr lang="en-US" b="1" dirty="0" smtClean="0"/>
              <a:t>works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“One Another”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Hebrews 10:24-25 – Consider one another</a:t>
            </a:r>
          </a:p>
          <a:p>
            <a:pPr lvl="1"/>
            <a:r>
              <a:rPr lang="en-US" b="1" dirty="0" smtClean="0"/>
              <a:t>V 24 – To </a:t>
            </a:r>
            <a:r>
              <a:rPr lang="en-US" b="1" dirty="0" smtClean="0"/>
              <a:t>stir up (stimulate) </a:t>
            </a:r>
            <a:r>
              <a:rPr lang="en-US" b="1" dirty="0" smtClean="0"/>
              <a:t>to:</a:t>
            </a:r>
          </a:p>
          <a:p>
            <a:pPr lvl="2"/>
            <a:r>
              <a:rPr lang="en-US" b="1" dirty="0" smtClean="0"/>
              <a:t>1</a:t>
            </a:r>
            <a:r>
              <a:rPr lang="en-US" b="1" dirty="0" smtClean="0"/>
              <a:t>) </a:t>
            </a:r>
            <a:r>
              <a:rPr lang="en-US" b="1" dirty="0" smtClean="0"/>
              <a:t>Love</a:t>
            </a:r>
          </a:p>
          <a:p>
            <a:pPr lvl="2"/>
            <a:r>
              <a:rPr lang="en-US" b="1" dirty="0" smtClean="0"/>
              <a:t>2</a:t>
            </a:r>
            <a:r>
              <a:rPr lang="en-US" b="1" dirty="0" smtClean="0"/>
              <a:t>) good works</a:t>
            </a:r>
          </a:p>
          <a:p>
            <a:pPr lvl="1"/>
            <a:r>
              <a:rPr lang="en-US" b="1" dirty="0" smtClean="0"/>
              <a:t>V 25</a:t>
            </a:r>
          </a:p>
          <a:p>
            <a:pPr lvl="2"/>
            <a:r>
              <a:rPr lang="en-US" b="1" dirty="0" smtClean="0"/>
              <a:t>Not </a:t>
            </a:r>
            <a:r>
              <a:rPr lang="en-US" b="1" dirty="0" smtClean="0"/>
              <a:t>forsaking…</a:t>
            </a:r>
          </a:p>
          <a:p>
            <a:pPr lvl="2"/>
            <a:r>
              <a:rPr lang="en-US" b="1" dirty="0" smtClean="0"/>
              <a:t>But encouraging</a:t>
            </a:r>
            <a:r>
              <a:rPr lang="en-US" b="1" dirty="0" smtClean="0"/>
              <a:t>…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“One Another”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Hebrews 10:24-25 – Consider one another</a:t>
            </a:r>
          </a:p>
          <a:p>
            <a:pPr lvl="1"/>
            <a:r>
              <a:rPr lang="en-US" b="1" dirty="0" smtClean="0"/>
              <a:t>V 24 – To </a:t>
            </a:r>
            <a:r>
              <a:rPr lang="en-US" b="1" dirty="0" smtClean="0"/>
              <a:t>stir up (stimulate) </a:t>
            </a:r>
            <a:r>
              <a:rPr lang="en-US" b="1" dirty="0" smtClean="0"/>
              <a:t>to:</a:t>
            </a:r>
          </a:p>
          <a:p>
            <a:pPr lvl="2"/>
            <a:r>
              <a:rPr lang="en-US" b="1" dirty="0" smtClean="0"/>
              <a:t>1</a:t>
            </a:r>
            <a:r>
              <a:rPr lang="en-US" b="1" dirty="0" smtClean="0"/>
              <a:t>) </a:t>
            </a:r>
            <a:r>
              <a:rPr lang="en-US" b="1" dirty="0" smtClean="0"/>
              <a:t>Love</a:t>
            </a:r>
          </a:p>
          <a:p>
            <a:pPr lvl="2"/>
            <a:r>
              <a:rPr lang="en-US" b="1" dirty="0" smtClean="0"/>
              <a:t>2</a:t>
            </a:r>
            <a:r>
              <a:rPr lang="en-US" b="1" dirty="0" smtClean="0"/>
              <a:t>) good works</a:t>
            </a:r>
          </a:p>
          <a:p>
            <a:pPr lvl="1"/>
            <a:r>
              <a:rPr lang="en-US" b="1" dirty="0" smtClean="0"/>
              <a:t>V 25</a:t>
            </a:r>
          </a:p>
          <a:p>
            <a:pPr lvl="2"/>
            <a:r>
              <a:rPr lang="en-US" b="1" dirty="0" smtClean="0"/>
              <a:t>Not </a:t>
            </a:r>
            <a:r>
              <a:rPr lang="en-US" b="1" dirty="0" smtClean="0"/>
              <a:t>forsaking…</a:t>
            </a:r>
          </a:p>
          <a:p>
            <a:pPr lvl="2"/>
            <a:r>
              <a:rPr lang="en-US" b="1" dirty="0" smtClean="0"/>
              <a:t>But encouraging…</a:t>
            </a:r>
          </a:p>
          <a:p>
            <a:pPr lvl="1"/>
            <a:r>
              <a:rPr lang="en-US" b="1" dirty="0" smtClean="0"/>
              <a:t>“Consider” – not simply basics </a:t>
            </a:r>
            <a:r>
              <a:rPr lang="en-US" b="1" dirty="0" smtClean="0"/>
              <a:t>like names, etc.</a:t>
            </a:r>
          </a:p>
          <a:p>
            <a:pPr lvl="2"/>
            <a:r>
              <a:rPr lang="en-US" b="1" dirty="0" smtClean="0"/>
              <a:t>“One another” = </a:t>
            </a:r>
            <a:r>
              <a:rPr lang="en-US" b="1" u="sng" dirty="0" smtClean="0"/>
              <a:t>mutua</a:t>
            </a:r>
            <a:r>
              <a:rPr lang="en-US" b="1" dirty="0" smtClean="0"/>
              <a:t>l edification (reciprocal)</a:t>
            </a:r>
            <a:endParaRPr lang="en-US" b="1" dirty="0"/>
          </a:p>
          <a:p>
            <a:pPr lvl="2"/>
            <a:r>
              <a:rPr lang="en-US" b="1" dirty="0" smtClean="0"/>
              <a:t>Also, not being a busybody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Love</a:t>
            </a:r>
            <a:r>
              <a:rPr lang="en-US" b="1" dirty="0" smtClean="0"/>
              <a:t> one another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Used over 20x in NT, inferred </a:t>
            </a:r>
            <a:r>
              <a:rPr lang="en-US" b="1" u="sng" dirty="0" smtClean="0"/>
              <a:t>even more</a:t>
            </a:r>
          </a:p>
          <a:p>
            <a:pPr lvl="1"/>
            <a:r>
              <a:rPr lang="en-US" b="1" dirty="0" smtClean="0"/>
              <a:t>The basis for the others – </a:t>
            </a:r>
            <a:r>
              <a:rPr lang="en-US" b="1" dirty="0" smtClean="0"/>
              <a:t>1 Cor</a:t>
            </a:r>
            <a:r>
              <a:rPr lang="en-US" b="1" smtClean="0"/>
              <a:t>. 13:1-3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Love</a:t>
            </a:r>
            <a:r>
              <a:rPr lang="en-US" b="1" dirty="0" smtClean="0"/>
              <a:t> one another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Used over 20x in NT, inferred </a:t>
            </a:r>
            <a:r>
              <a:rPr lang="en-US" b="1" u="sng" dirty="0" smtClean="0"/>
              <a:t>even more</a:t>
            </a:r>
          </a:p>
          <a:p>
            <a:pPr lvl="1"/>
            <a:r>
              <a:rPr lang="en-US" b="1" dirty="0" smtClean="0"/>
              <a:t>The basis for the others – </a:t>
            </a:r>
            <a:r>
              <a:rPr lang="en-US" b="1" dirty="0" smtClean="0"/>
              <a:t>1 Cor. 13:1-3</a:t>
            </a:r>
          </a:p>
          <a:p>
            <a:pPr lvl="1"/>
            <a:r>
              <a:rPr lang="en-US" b="1" dirty="0" smtClean="0"/>
              <a:t>John 13:34-35; 15:12, 17 (Two doubles-emphasis)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Love</a:t>
            </a:r>
            <a:r>
              <a:rPr lang="en-US" b="1" dirty="0" smtClean="0"/>
              <a:t> one another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Used over 20x in NT, inferred </a:t>
            </a:r>
            <a:r>
              <a:rPr lang="en-US" b="1" u="sng" dirty="0" smtClean="0"/>
              <a:t>even more</a:t>
            </a:r>
          </a:p>
          <a:p>
            <a:pPr lvl="1"/>
            <a:r>
              <a:rPr lang="en-US" b="1" dirty="0" smtClean="0"/>
              <a:t>The basis for the others – </a:t>
            </a:r>
            <a:r>
              <a:rPr lang="en-US" b="1" dirty="0" smtClean="0"/>
              <a:t>1 Cor. 13:1-3</a:t>
            </a:r>
          </a:p>
          <a:p>
            <a:pPr lvl="1"/>
            <a:r>
              <a:rPr lang="en-US" b="1" dirty="0" smtClean="0"/>
              <a:t>John 13:34-35; 15:12, 17 (Two doubles-emphasis)</a:t>
            </a:r>
          </a:p>
          <a:p>
            <a:pPr lvl="1"/>
            <a:r>
              <a:rPr lang="en-US" b="1" dirty="0" smtClean="0"/>
              <a:t>Romans 12:10 – devoted, preference (Gal. 6:10)</a:t>
            </a:r>
          </a:p>
          <a:p>
            <a:pPr lvl="1"/>
            <a:r>
              <a:rPr lang="en-US" b="1" dirty="0" smtClean="0"/>
              <a:t>Romans 13:8 – Owe nothing to anyone, except…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Love</a:t>
            </a:r>
            <a:r>
              <a:rPr lang="en-US" b="1" dirty="0" smtClean="0"/>
              <a:t> one another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Used over 20x in NT, inferred </a:t>
            </a:r>
            <a:r>
              <a:rPr lang="en-US" b="1" u="sng" dirty="0" smtClean="0"/>
              <a:t>even more</a:t>
            </a:r>
          </a:p>
          <a:p>
            <a:pPr lvl="1"/>
            <a:r>
              <a:rPr lang="en-US" b="1" dirty="0" smtClean="0"/>
              <a:t>The basis for the others – </a:t>
            </a:r>
            <a:r>
              <a:rPr lang="en-US" b="1" dirty="0" smtClean="0"/>
              <a:t>1 Cor. 13:1-3</a:t>
            </a:r>
          </a:p>
          <a:p>
            <a:pPr lvl="1"/>
            <a:r>
              <a:rPr lang="en-US" b="1" dirty="0" smtClean="0"/>
              <a:t>John 13:34-35; 15:12, 17 (Two doubles-emphasis)</a:t>
            </a:r>
          </a:p>
          <a:p>
            <a:pPr lvl="1"/>
            <a:r>
              <a:rPr lang="en-US" b="1" dirty="0" smtClean="0"/>
              <a:t>Romans 12:10 – devoted, preference (Gal. 6:10)</a:t>
            </a:r>
          </a:p>
          <a:p>
            <a:pPr lvl="1"/>
            <a:r>
              <a:rPr lang="en-US" b="1" dirty="0" smtClean="0"/>
              <a:t>Romans 13:8 – Owe nothing to anyone, except…</a:t>
            </a:r>
          </a:p>
          <a:p>
            <a:pPr lvl="1"/>
            <a:r>
              <a:rPr lang="en-US" b="1" dirty="0" smtClean="0"/>
              <a:t>Galatians 5:13 – …freedom…</a:t>
            </a:r>
            <a:r>
              <a:rPr lang="en-US" b="1" u="sng" dirty="0" smtClean="0"/>
              <a:t>through love</a:t>
            </a:r>
            <a:r>
              <a:rPr lang="en-US" b="1" dirty="0" smtClean="0"/>
              <a:t>, serve…</a:t>
            </a:r>
          </a:p>
          <a:p>
            <a:pPr lvl="1"/>
            <a:r>
              <a:rPr lang="en-US" b="1" dirty="0" smtClean="0"/>
              <a:t>Ephesians 4:2 – show tolerance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Love</a:t>
            </a:r>
            <a:r>
              <a:rPr lang="en-US" b="1" dirty="0" smtClean="0"/>
              <a:t> one another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Used over 20x in NT, inferred </a:t>
            </a:r>
            <a:r>
              <a:rPr lang="en-US" b="1" u="sng" dirty="0" smtClean="0"/>
              <a:t>even more</a:t>
            </a:r>
          </a:p>
          <a:p>
            <a:pPr lvl="1"/>
            <a:r>
              <a:rPr lang="en-US" b="1" dirty="0" smtClean="0"/>
              <a:t>The basis for the others – </a:t>
            </a:r>
            <a:r>
              <a:rPr lang="en-US" b="1" dirty="0" smtClean="0"/>
              <a:t>1 Cor. 13:1-3</a:t>
            </a:r>
          </a:p>
          <a:p>
            <a:pPr lvl="1"/>
            <a:r>
              <a:rPr lang="en-US" b="1" dirty="0" smtClean="0"/>
              <a:t>John 13:34-35; 15:12, 17 (Two doubles-emphasis)</a:t>
            </a:r>
          </a:p>
          <a:p>
            <a:pPr lvl="1"/>
            <a:r>
              <a:rPr lang="en-US" b="1" dirty="0" smtClean="0"/>
              <a:t>Romans 12:10 – devoted, preference (Gal. 6:10)</a:t>
            </a:r>
          </a:p>
          <a:p>
            <a:pPr lvl="1"/>
            <a:r>
              <a:rPr lang="en-US" b="1" dirty="0" smtClean="0"/>
              <a:t>Romans 13:8 – Owe nothing to anyone, except…</a:t>
            </a:r>
          </a:p>
          <a:p>
            <a:pPr lvl="1"/>
            <a:r>
              <a:rPr lang="en-US" b="1" dirty="0" smtClean="0"/>
              <a:t>Galatians 5:13 – …freedom…</a:t>
            </a:r>
            <a:r>
              <a:rPr lang="en-US" b="1" u="sng" dirty="0" smtClean="0"/>
              <a:t>through love</a:t>
            </a:r>
            <a:r>
              <a:rPr lang="en-US" b="1" dirty="0" smtClean="0"/>
              <a:t>, serve…</a:t>
            </a:r>
          </a:p>
          <a:p>
            <a:pPr lvl="1"/>
            <a:r>
              <a:rPr lang="en-US" b="1" dirty="0" smtClean="0"/>
              <a:t>Ephesians 4:2 – show tolerance</a:t>
            </a:r>
          </a:p>
          <a:p>
            <a:pPr lvl="1"/>
            <a:r>
              <a:rPr lang="en-US" b="1" dirty="0" smtClean="0"/>
              <a:t>1 Thess. 3:12 – increase </a:t>
            </a:r>
            <a:r>
              <a:rPr lang="en-US" b="1" u="sng" dirty="0" smtClean="0"/>
              <a:t>and</a:t>
            </a:r>
            <a:r>
              <a:rPr lang="en-US" b="1" dirty="0" smtClean="0"/>
              <a:t> abound…</a:t>
            </a:r>
          </a:p>
          <a:p>
            <a:pPr lvl="2"/>
            <a:r>
              <a:rPr lang="en-US" b="1" dirty="0" smtClean="0"/>
              <a:t>Literally, “you” at the beginning (emphasis)</a:t>
            </a:r>
          </a:p>
          <a:p>
            <a:pPr lvl="2"/>
            <a:r>
              <a:rPr lang="en-US" b="1" dirty="0" smtClean="0"/>
              <a:t>Increase – quantitative</a:t>
            </a:r>
          </a:p>
          <a:p>
            <a:pPr lvl="2"/>
            <a:r>
              <a:rPr lang="en-US" b="1" dirty="0" smtClean="0"/>
              <a:t>Abound - comparative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Love</a:t>
            </a:r>
            <a:r>
              <a:rPr lang="en-US" b="1" dirty="0" smtClean="0"/>
              <a:t> one another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Used over 20x in NT, inferred </a:t>
            </a:r>
            <a:r>
              <a:rPr lang="en-US" b="1" u="sng" dirty="0" smtClean="0"/>
              <a:t>even more</a:t>
            </a:r>
          </a:p>
          <a:p>
            <a:pPr lvl="1"/>
            <a:r>
              <a:rPr lang="en-US" b="1" dirty="0" smtClean="0"/>
              <a:t>1 Thess. 4:9 – Taught by God</a:t>
            </a:r>
          </a:p>
          <a:p>
            <a:pPr lvl="1"/>
            <a:r>
              <a:rPr lang="en-US" b="1" dirty="0" smtClean="0"/>
              <a:t>1 Thess. 5:13 – in love…live in peace…</a:t>
            </a:r>
          </a:p>
          <a:p>
            <a:pPr lvl="1"/>
            <a:r>
              <a:rPr lang="en-US" b="1" dirty="0" smtClean="0"/>
              <a:t>2 Thess. 1:3 – Faith greatly enlarged…love…grows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concept of mutual edification is found in the Bible</a:t>
            </a:r>
          </a:p>
          <a:p>
            <a:pPr lvl="1"/>
            <a:r>
              <a:rPr lang="en-US" b="1" dirty="0" smtClean="0"/>
              <a:t>Ephesians </a:t>
            </a:r>
            <a:r>
              <a:rPr lang="en-US" b="1" dirty="0" smtClean="0"/>
              <a:t>4:15-16, etc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…but speaking the truth in love, we are to grow up in all </a:t>
            </a:r>
            <a:r>
              <a:rPr lang="en-US" b="1" i="1" dirty="0" smtClean="0"/>
              <a:t>aspects</a:t>
            </a:r>
            <a:r>
              <a:rPr lang="en-US" b="1" dirty="0" smtClean="0"/>
              <a:t> into Him who is the head, </a:t>
            </a:r>
            <a:r>
              <a:rPr lang="en-US" b="1" i="1" dirty="0" smtClean="0"/>
              <a:t>even</a:t>
            </a:r>
            <a:r>
              <a:rPr lang="en-US" b="1" dirty="0" smtClean="0"/>
              <a:t> Christ, from whom the </a:t>
            </a:r>
            <a:r>
              <a:rPr lang="en-US" b="1" u="sng" dirty="0" smtClean="0"/>
              <a:t>whole body</a:t>
            </a:r>
            <a:r>
              <a:rPr lang="en-US" b="1" dirty="0" smtClean="0"/>
              <a:t>, being fitted and </a:t>
            </a:r>
            <a:r>
              <a:rPr lang="en-US" b="1" u="sng" dirty="0" smtClean="0"/>
              <a:t>held together by what every joint supplies</a:t>
            </a:r>
            <a:r>
              <a:rPr lang="en-US" b="1" dirty="0" smtClean="0"/>
              <a:t>, according to the proper working of </a:t>
            </a:r>
            <a:r>
              <a:rPr lang="en-US" b="1" u="sng" dirty="0" smtClean="0"/>
              <a:t>each individual part</a:t>
            </a:r>
            <a:r>
              <a:rPr lang="en-US" b="1" dirty="0" smtClean="0"/>
              <a:t>, causes the growth of </a:t>
            </a:r>
            <a:r>
              <a:rPr lang="en-US" b="1" u="sng" dirty="0" smtClean="0"/>
              <a:t>the body </a:t>
            </a:r>
            <a:r>
              <a:rPr lang="en-US" b="1" dirty="0" smtClean="0"/>
              <a:t>for the building up of itself in love.</a:t>
            </a:r>
            <a:endParaRPr lang="en-US" b="1" dirty="0"/>
          </a:p>
          <a:p>
            <a:pPr lvl="1"/>
            <a:r>
              <a:rPr lang="en-US" b="1" dirty="0" smtClean="0"/>
              <a:t>Compare </a:t>
            </a:r>
            <a:r>
              <a:rPr lang="en-US" b="1" dirty="0" smtClean="0"/>
              <a:t>vv 1-3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Love</a:t>
            </a:r>
            <a:r>
              <a:rPr lang="en-US" b="1" dirty="0" smtClean="0"/>
              <a:t> one another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Used over 20x in NT, inferred </a:t>
            </a:r>
            <a:r>
              <a:rPr lang="en-US" b="1" u="sng" dirty="0" smtClean="0"/>
              <a:t>even more</a:t>
            </a:r>
          </a:p>
          <a:p>
            <a:pPr lvl="1"/>
            <a:r>
              <a:rPr lang="en-US" b="1" dirty="0" smtClean="0"/>
              <a:t>1 Thess. 4:9 – Taught by God</a:t>
            </a:r>
          </a:p>
          <a:p>
            <a:pPr lvl="1"/>
            <a:r>
              <a:rPr lang="en-US" b="1" dirty="0" smtClean="0"/>
              <a:t>1 Thess. 5:13 – in love…live in peace…</a:t>
            </a:r>
          </a:p>
          <a:p>
            <a:pPr lvl="1"/>
            <a:r>
              <a:rPr lang="en-US" b="1" dirty="0" smtClean="0"/>
              <a:t>2 Thess. 1:3 – Faith greatly enlarged…love…grows</a:t>
            </a:r>
          </a:p>
          <a:p>
            <a:pPr lvl="1"/>
            <a:r>
              <a:rPr lang="en-US" b="1" dirty="0" smtClean="0"/>
              <a:t>1 Peter 1:22 – sincere…fervent…from the heart</a:t>
            </a:r>
          </a:p>
          <a:p>
            <a:pPr lvl="1"/>
            <a:r>
              <a:rPr lang="en-US" b="1" dirty="0" smtClean="0"/>
              <a:t>1 Peter 4:8 – covers a multitude of sins</a:t>
            </a:r>
          </a:p>
          <a:p>
            <a:pPr lvl="1"/>
            <a:r>
              <a:rPr lang="en-US" b="1" dirty="0" smtClean="0"/>
              <a:t>1 Peter 5:14 – greet…with a kiss… Peace…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Love</a:t>
            </a:r>
            <a:r>
              <a:rPr lang="en-US" b="1" dirty="0" smtClean="0"/>
              <a:t> one another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Used over 20x in NT, inferred </a:t>
            </a:r>
            <a:r>
              <a:rPr lang="en-US" b="1" u="sng" dirty="0" smtClean="0"/>
              <a:t>even more</a:t>
            </a:r>
          </a:p>
          <a:p>
            <a:pPr lvl="1"/>
            <a:r>
              <a:rPr lang="en-US" b="1" dirty="0" smtClean="0"/>
              <a:t>1 Thess. 4:9 – Taught by God</a:t>
            </a:r>
          </a:p>
          <a:p>
            <a:pPr lvl="1"/>
            <a:r>
              <a:rPr lang="en-US" b="1" dirty="0" smtClean="0"/>
              <a:t>1 Thess. 5:13 – in love…live in peace…</a:t>
            </a:r>
          </a:p>
          <a:p>
            <a:pPr lvl="1"/>
            <a:r>
              <a:rPr lang="en-US" b="1" dirty="0" smtClean="0"/>
              <a:t>2 Thess. 1:3 – Faith greatly enlarged…love…grows</a:t>
            </a:r>
          </a:p>
          <a:p>
            <a:pPr lvl="1"/>
            <a:r>
              <a:rPr lang="en-US" b="1" dirty="0" smtClean="0"/>
              <a:t>1 Peter 1:22 – sincere…fervent…from the heart</a:t>
            </a:r>
          </a:p>
          <a:p>
            <a:pPr lvl="1"/>
            <a:r>
              <a:rPr lang="en-US" b="1" dirty="0" smtClean="0"/>
              <a:t>1 Peter 4:8 – covers a multitude of sins</a:t>
            </a:r>
          </a:p>
          <a:p>
            <a:pPr lvl="1"/>
            <a:r>
              <a:rPr lang="en-US" b="1" dirty="0" smtClean="0"/>
              <a:t>1 Peter 5:14 – greet…with a kiss… Peace…</a:t>
            </a:r>
          </a:p>
          <a:p>
            <a:pPr lvl="1"/>
            <a:r>
              <a:rPr lang="en-US" b="1" dirty="0" smtClean="0"/>
              <a:t>1 John 3:11, 23 – message from the beginning</a:t>
            </a:r>
          </a:p>
          <a:p>
            <a:pPr lvl="1"/>
            <a:r>
              <a:rPr lang="en-US" b="1" dirty="0" smtClean="0"/>
              <a:t>1 John 4:7, 11-12; 2 John 5 also (there are more)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letter to the Romans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Note: the church at Rome was Jew/Gentile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letter to the Romans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Note: the church at Rome was Jew/Gentile</a:t>
            </a:r>
          </a:p>
          <a:p>
            <a:pPr lvl="1"/>
            <a:r>
              <a:rPr lang="en-US" b="1" dirty="0" smtClean="0"/>
              <a:t>12:5 – one body…and, individually, members…</a:t>
            </a:r>
          </a:p>
          <a:p>
            <a:pPr lvl="1"/>
            <a:r>
              <a:rPr lang="en-US" b="1" dirty="0" smtClean="0"/>
              <a:t>12:10 – be devoted…give preference</a:t>
            </a:r>
          </a:p>
          <a:p>
            <a:pPr lvl="1"/>
            <a:r>
              <a:rPr lang="en-US" b="1" dirty="0" smtClean="0"/>
              <a:t>12:16 – same mind…not haughty…not wise (15:5)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letter to the Romans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Note: the church at Rome was Jew/Gentile</a:t>
            </a:r>
          </a:p>
          <a:p>
            <a:pPr lvl="1"/>
            <a:r>
              <a:rPr lang="en-US" b="1" dirty="0" smtClean="0"/>
              <a:t>12:5 – one body…and, individually, members…</a:t>
            </a:r>
          </a:p>
          <a:p>
            <a:pPr lvl="1"/>
            <a:r>
              <a:rPr lang="en-US" b="1" dirty="0" smtClean="0"/>
              <a:t>12:10 – be devoted…give preference</a:t>
            </a:r>
          </a:p>
          <a:p>
            <a:pPr lvl="1"/>
            <a:r>
              <a:rPr lang="en-US" b="1" dirty="0" smtClean="0"/>
              <a:t>12:16 – same mind…not haughty…not wise (15:5)</a:t>
            </a:r>
            <a:endParaRPr lang="en-US" b="1" dirty="0" smtClean="0"/>
          </a:p>
          <a:p>
            <a:pPr lvl="1"/>
            <a:r>
              <a:rPr lang="en-US" b="1" dirty="0" smtClean="0"/>
              <a:t>13:8 – owe nothing…except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letter to the Romans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Note: the church at Rome was Jew/Gentile</a:t>
            </a:r>
          </a:p>
          <a:p>
            <a:pPr lvl="1"/>
            <a:r>
              <a:rPr lang="en-US" b="1" dirty="0" smtClean="0"/>
              <a:t>12:5 – one body…and, individually, members…</a:t>
            </a:r>
          </a:p>
          <a:p>
            <a:pPr lvl="1"/>
            <a:r>
              <a:rPr lang="en-US" b="1" dirty="0" smtClean="0"/>
              <a:t>12:10 – be devoted…give preference</a:t>
            </a:r>
          </a:p>
          <a:p>
            <a:pPr lvl="1"/>
            <a:r>
              <a:rPr lang="en-US" b="1" dirty="0" smtClean="0"/>
              <a:t>12:16 – same mind…not haughty…not wise (15:5)</a:t>
            </a:r>
            <a:endParaRPr lang="en-US" b="1" dirty="0" smtClean="0"/>
          </a:p>
          <a:p>
            <a:pPr lvl="1"/>
            <a:r>
              <a:rPr lang="en-US" b="1" dirty="0" smtClean="0"/>
              <a:t>13:8 – owe nothing…except</a:t>
            </a:r>
          </a:p>
          <a:p>
            <a:pPr lvl="1"/>
            <a:r>
              <a:rPr lang="en-US" b="1" dirty="0" smtClean="0"/>
              <a:t>14:13 – </a:t>
            </a:r>
            <a:r>
              <a:rPr lang="en-US" b="1" dirty="0" smtClean="0"/>
              <a:t>do not judge…rather…</a:t>
            </a:r>
            <a:endParaRPr lang="en-US" b="1" dirty="0" smtClean="0"/>
          </a:p>
          <a:p>
            <a:pPr lvl="1"/>
            <a:r>
              <a:rPr lang="en-US" b="1" dirty="0" smtClean="0"/>
              <a:t>14:19 – </a:t>
            </a:r>
            <a:r>
              <a:rPr lang="en-US" b="1" dirty="0" smtClean="0"/>
              <a:t>pursue peace…building up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letter to the Romans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Note: the church at Rome was Jew/Gentile</a:t>
            </a:r>
          </a:p>
          <a:p>
            <a:pPr lvl="1"/>
            <a:r>
              <a:rPr lang="en-US" b="1" dirty="0" smtClean="0"/>
              <a:t>12:5 – one body…and, individually, members…</a:t>
            </a:r>
          </a:p>
          <a:p>
            <a:pPr lvl="1"/>
            <a:r>
              <a:rPr lang="en-US" b="1" dirty="0" smtClean="0"/>
              <a:t>12:10 – be devoted…give preference</a:t>
            </a:r>
          </a:p>
          <a:p>
            <a:pPr lvl="1"/>
            <a:r>
              <a:rPr lang="en-US" b="1" dirty="0" smtClean="0"/>
              <a:t>12:16 – same mind…not haughty…not wise (15:5)</a:t>
            </a:r>
            <a:endParaRPr lang="en-US" b="1" dirty="0" smtClean="0"/>
          </a:p>
          <a:p>
            <a:pPr lvl="1"/>
            <a:r>
              <a:rPr lang="en-US" b="1" dirty="0" smtClean="0"/>
              <a:t>13:8 – owe nothing…except</a:t>
            </a:r>
          </a:p>
          <a:p>
            <a:pPr lvl="1"/>
            <a:r>
              <a:rPr lang="en-US" b="1" dirty="0" smtClean="0"/>
              <a:t>14:13 – </a:t>
            </a:r>
            <a:r>
              <a:rPr lang="en-US" b="1" dirty="0" smtClean="0"/>
              <a:t>do not judge…rather…</a:t>
            </a:r>
            <a:endParaRPr lang="en-US" b="1" dirty="0" smtClean="0"/>
          </a:p>
          <a:p>
            <a:pPr lvl="1"/>
            <a:r>
              <a:rPr lang="en-US" b="1" dirty="0" smtClean="0"/>
              <a:t>14:19 – </a:t>
            </a:r>
            <a:r>
              <a:rPr lang="en-US" b="1" dirty="0" smtClean="0"/>
              <a:t>pursue peace…building up</a:t>
            </a:r>
            <a:endParaRPr lang="en-US" b="1" dirty="0" smtClean="0"/>
          </a:p>
          <a:p>
            <a:pPr lvl="1"/>
            <a:r>
              <a:rPr lang="en-US" b="1" dirty="0" smtClean="0"/>
              <a:t>15:7 – </a:t>
            </a:r>
            <a:r>
              <a:rPr lang="en-US" b="1" dirty="0" smtClean="0"/>
              <a:t>accept (as Christ) to the glory of God</a:t>
            </a:r>
            <a:endParaRPr lang="en-US" b="1" dirty="0" smtClean="0"/>
          </a:p>
          <a:p>
            <a:pPr lvl="1"/>
            <a:r>
              <a:rPr lang="en-US" b="1" dirty="0" smtClean="0"/>
              <a:t>15:14 – </a:t>
            </a:r>
            <a:r>
              <a:rPr lang="en-US" b="1" dirty="0" smtClean="0"/>
              <a:t>admonish (warn, urge)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letter to the Romans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Note: the church at Rome was Jew/Gentile</a:t>
            </a:r>
          </a:p>
          <a:p>
            <a:pPr lvl="1"/>
            <a:r>
              <a:rPr lang="en-US" b="1" dirty="0" smtClean="0"/>
              <a:t>12:5 – one body…and, individually, members…</a:t>
            </a:r>
          </a:p>
          <a:p>
            <a:pPr lvl="1"/>
            <a:r>
              <a:rPr lang="en-US" b="1" dirty="0" smtClean="0"/>
              <a:t>12:10 – be devoted…give preference</a:t>
            </a:r>
          </a:p>
          <a:p>
            <a:pPr lvl="1"/>
            <a:r>
              <a:rPr lang="en-US" b="1" dirty="0" smtClean="0"/>
              <a:t>12:16 – same mind…not haughty…not wise (15:5)</a:t>
            </a:r>
            <a:endParaRPr lang="en-US" b="1" dirty="0" smtClean="0"/>
          </a:p>
          <a:p>
            <a:pPr lvl="1"/>
            <a:r>
              <a:rPr lang="en-US" b="1" dirty="0" smtClean="0"/>
              <a:t>13:8 – owe nothing…except</a:t>
            </a:r>
          </a:p>
          <a:p>
            <a:pPr lvl="1"/>
            <a:r>
              <a:rPr lang="en-US" b="1" dirty="0" smtClean="0"/>
              <a:t>14:13 – </a:t>
            </a:r>
            <a:r>
              <a:rPr lang="en-US" b="1" dirty="0" smtClean="0"/>
              <a:t>do not judge…rather…</a:t>
            </a:r>
            <a:endParaRPr lang="en-US" b="1" dirty="0" smtClean="0"/>
          </a:p>
          <a:p>
            <a:pPr lvl="1"/>
            <a:r>
              <a:rPr lang="en-US" b="1" dirty="0" smtClean="0"/>
              <a:t>14:19 – </a:t>
            </a:r>
            <a:r>
              <a:rPr lang="en-US" b="1" dirty="0" smtClean="0"/>
              <a:t>pursue peace…building up</a:t>
            </a:r>
            <a:endParaRPr lang="en-US" b="1" dirty="0" smtClean="0"/>
          </a:p>
          <a:p>
            <a:pPr lvl="1"/>
            <a:r>
              <a:rPr lang="en-US" b="1" dirty="0" smtClean="0"/>
              <a:t>15:7 – </a:t>
            </a:r>
            <a:r>
              <a:rPr lang="en-US" b="1" dirty="0" smtClean="0"/>
              <a:t>accept (as Christ) to the glory of God</a:t>
            </a:r>
            <a:endParaRPr lang="en-US" b="1" dirty="0" smtClean="0"/>
          </a:p>
          <a:p>
            <a:pPr lvl="1"/>
            <a:r>
              <a:rPr lang="en-US" b="1" dirty="0" smtClean="0"/>
              <a:t>15:14 – </a:t>
            </a:r>
            <a:r>
              <a:rPr lang="en-US" b="1" dirty="0" smtClean="0"/>
              <a:t>admonish (warn, urge)</a:t>
            </a:r>
          </a:p>
          <a:p>
            <a:pPr lvl="1"/>
            <a:r>
              <a:rPr lang="en-US" b="1" dirty="0" smtClean="0"/>
              <a:t>16:16 – greet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God has given us specific commands regarding our </a:t>
            </a:r>
          </a:p>
          <a:p>
            <a:pPr lvl="1"/>
            <a:r>
              <a:rPr lang="en-US" b="1" dirty="0" smtClean="0"/>
              <a:t>Actions</a:t>
            </a:r>
          </a:p>
          <a:p>
            <a:pPr lvl="1"/>
            <a:r>
              <a:rPr lang="en-US" b="1" dirty="0" smtClean="0"/>
              <a:t>Interactions</a:t>
            </a:r>
          </a:p>
          <a:p>
            <a:pPr lvl="1"/>
            <a:r>
              <a:rPr lang="en-US" b="1" dirty="0" smtClean="0"/>
              <a:t>Attitudes </a:t>
            </a: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God has given us specific commands regarding our </a:t>
            </a:r>
          </a:p>
          <a:p>
            <a:pPr lvl="1"/>
            <a:r>
              <a:rPr lang="en-US" b="1" dirty="0" smtClean="0"/>
              <a:t>Actions</a:t>
            </a:r>
          </a:p>
          <a:p>
            <a:pPr lvl="1"/>
            <a:r>
              <a:rPr lang="en-US" b="1" dirty="0" smtClean="0"/>
              <a:t>Interactions</a:t>
            </a:r>
          </a:p>
          <a:p>
            <a:pPr lvl="1"/>
            <a:r>
              <a:rPr lang="en-US" b="1" dirty="0" smtClean="0"/>
              <a:t>Attitudes </a:t>
            </a:r>
            <a:endParaRPr lang="en-US" b="1" dirty="0" smtClean="0"/>
          </a:p>
          <a:p>
            <a:r>
              <a:rPr lang="en-US" b="1" dirty="0" smtClean="0"/>
              <a:t>He’s also given us the “glue” that will keep us focused and active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My</a:t>
            </a:r>
            <a:r>
              <a:rPr lang="en-US" b="1" dirty="0" smtClean="0"/>
              <a:t> growth affects </a:t>
            </a:r>
            <a:r>
              <a:rPr lang="en-US" b="1" u="sng" dirty="0" smtClean="0"/>
              <a:t>your</a:t>
            </a:r>
            <a:r>
              <a:rPr lang="en-US" b="1" dirty="0" smtClean="0"/>
              <a:t> edification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God has given us specific commands regarding our </a:t>
            </a:r>
          </a:p>
          <a:p>
            <a:pPr lvl="1"/>
            <a:r>
              <a:rPr lang="en-US" b="1" dirty="0" smtClean="0"/>
              <a:t>Actions</a:t>
            </a:r>
          </a:p>
          <a:p>
            <a:pPr lvl="1"/>
            <a:r>
              <a:rPr lang="en-US" b="1" dirty="0" smtClean="0"/>
              <a:t>Interactions</a:t>
            </a:r>
          </a:p>
          <a:p>
            <a:pPr lvl="1"/>
            <a:r>
              <a:rPr lang="en-US" b="1" dirty="0" smtClean="0"/>
              <a:t>Attitudes </a:t>
            </a:r>
            <a:endParaRPr lang="en-US" b="1" dirty="0" smtClean="0"/>
          </a:p>
          <a:p>
            <a:r>
              <a:rPr lang="en-US" b="1" dirty="0" smtClean="0"/>
              <a:t>He’s also given us the “glue” that will keep us focused and active</a:t>
            </a:r>
          </a:p>
          <a:p>
            <a:r>
              <a:rPr lang="en-US" b="1" dirty="0" smtClean="0"/>
              <a:t>Tonight, we’ll focus more on individual commands and their applications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My</a:t>
            </a:r>
            <a:r>
              <a:rPr lang="en-US" b="1" dirty="0" smtClean="0"/>
              <a:t> growth affects </a:t>
            </a:r>
            <a:r>
              <a:rPr lang="en-US" b="1" u="sng" dirty="0" smtClean="0"/>
              <a:t>your</a:t>
            </a:r>
            <a:r>
              <a:rPr lang="en-US" b="1" dirty="0" smtClean="0"/>
              <a:t> edification</a:t>
            </a:r>
          </a:p>
          <a:p>
            <a:pPr lvl="1"/>
            <a:r>
              <a:rPr lang="en-US" b="1" dirty="0" smtClean="0"/>
              <a:t>While we </a:t>
            </a:r>
            <a:r>
              <a:rPr lang="en-US" b="1" dirty="0" smtClean="0"/>
              <a:t>each have personal responsibilities</a:t>
            </a:r>
            <a:endParaRPr lang="en-US" b="1" dirty="0" smtClean="0"/>
          </a:p>
          <a:p>
            <a:pPr lvl="2"/>
            <a:r>
              <a:rPr lang="en-US" b="1" dirty="0" smtClean="0"/>
              <a:t>Our own behavior (2 Cor. 5:10; Romans 14:12)</a:t>
            </a:r>
          </a:p>
          <a:p>
            <a:pPr lvl="2"/>
            <a:r>
              <a:rPr lang="en-US" b="1" dirty="0" smtClean="0"/>
              <a:t>Bearing our own burdens (Galatians 6:5)</a:t>
            </a:r>
          </a:p>
          <a:p>
            <a:pPr lvl="2"/>
            <a:r>
              <a:rPr lang="en-US" b="1" dirty="0" smtClean="0"/>
              <a:t>Giving as we have been prospered (1 Cor. 16:2)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My</a:t>
            </a:r>
            <a:r>
              <a:rPr lang="en-US" b="1" dirty="0" smtClean="0"/>
              <a:t> growth affects </a:t>
            </a:r>
            <a:r>
              <a:rPr lang="en-US" b="1" u="sng" dirty="0" smtClean="0"/>
              <a:t>your</a:t>
            </a:r>
            <a:r>
              <a:rPr lang="en-US" b="1" dirty="0" smtClean="0"/>
              <a:t> edification</a:t>
            </a:r>
          </a:p>
          <a:p>
            <a:pPr lvl="1"/>
            <a:r>
              <a:rPr lang="en-US" b="1" dirty="0" smtClean="0"/>
              <a:t>While we </a:t>
            </a:r>
            <a:r>
              <a:rPr lang="en-US" b="1" dirty="0" smtClean="0"/>
              <a:t>each </a:t>
            </a:r>
            <a:r>
              <a:rPr lang="en-US" b="1" dirty="0" smtClean="0"/>
              <a:t>have personal responsibilities</a:t>
            </a:r>
            <a:endParaRPr lang="en-US" b="1" dirty="0" smtClean="0"/>
          </a:p>
          <a:p>
            <a:pPr lvl="2"/>
            <a:r>
              <a:rPr lang="en-US" b="1" dirty="0" smtClean="0"/>
              <a:t>Our own behavior (2 Cor. 5:10; Romans 14:12)</a:t>
            </a:r>
          </a:p>
          <a:p>
            <a:pPr lvl="2"/>
            <a:r>
              <a:rPr lang="en-US" b="1" dirty="0" smtClean="0"/>
              <a:t>Bearing our own burdens (Galatians 6:5)</a:t>
            </a:r>
          </a:p>
          <a:p>
            <a:pPr lvl="2"/>
            <a:r>
              <a:rPr lang="en-US" b="1" dirty="0" smtClean="0"/>
              <a:t>Giving as we have been prospered (1 Cor. 16:2)</a:t>
            </a:r>
          </a:p>
          <a:p>
            <a:pPr lvl="1"/>
            <a:r>
              <a:rPr lang="en-US" b="1" dirty="0" smtClean="0"/>
              <a:t>We influence each other (for good or bad)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My</a:t>
            </a:r>
            <a:r>
              <a:rPr lang="en-US" b="1" dirty="0" smtClean="0"/>
              <a:t> growth affects </a:t>
            </a:r>
            <a:r>
              <a:rPr lang="en-US" b="1" u="sng" dirty="0" smtClean="0"/>
              <a:t>your</a:t>
            </a:r>
            <a:r>
              <a:rPr lang="en-US" b="1" dirty="0" smtClean="0"/>
              <a:t> edification</a:t>
            </a:r>
          </a:p>
          <a:p>
            <a:pPr lvl="1"/>
            <a:r>
              <a:rPr lang="en-US" b="1" dirty="0" smtClean="0"/>
              <a:t>While we </a:t>
            </a:r>
            <a:r>
              <a:rPr lang="en-US" b="1" dirty="0" smtClean="0"/>
              <a:t>each have personal </a:t>
            </a:r>
            <a:r>
              <a:rPr lang="en-US" b="1" dirty="0" smtClean="0"/>
              <a:t>responsibilities</a:t>
            </a:r>
            <a:endParaRPr lang="en-US" b="1" dirty="0" smtClean="0"/>
          </a:p>
          <a:p>
            <a:pPr lvl="2"/>
            <a:r>
              <a:rPr lang="en-US" b="1" dirty="0" smtClean="0"/>
              <a:t>Our own behavior (2 Cor. 5:10; Romans 14:12)</a:t>
            </a:r>
          </a:p>
          <a:p>
            <a:pPr lvl="2"/>
            <a:r>
              <a:rPr lang="en-US" b="1" dirty="0" smtClean="0"/>
              <a:t>Bearing our own burdens (Galatians 6:5)</a:t>
            </a:r>
          </a:p>
          <a:p>
            <a:pPr lvl="2"/>
            <a:r>
              <a:rPr lang="en-US" b="1" dirty="0" smtClean="0"/>
              <a:t>Giving as we have been prospered (1 Cor. 16:2)</a:t>
            </a:r>
          </a:p>
          <a:p>
            <a:pPr lvl="1"/>
            <a:r>
              <a:rPr lang="en-US" b="1" dirty="0" smtClean="0"/>
              <a:t>We influence each other (for good or bad)</a:t>
            </a:r>
          </a:p>
          <a:p>
            <a:r>
              <a:rPr lang="en-US" b="1" dirty="0" smtClean="0"/>
              <a:t>Our actions must be Bible-based</a:t>
            </a:r>
          </a:p>
          <a:p>
            <a:pPr lvl="1"/>
            <a:r>
              <a:rPr lang="en-US" b="1" dirty="0" smtClean="0"/>
              <a:t>Or, we may become a stumbling block</a:t>
            </a:r>
          </a:p>
          <a:p>
            <a:pPr lvl="1"/>
            <a:r>
              <a:rPr lang="en-US" b="1" dirty="0" smtClean="0"/>
              <a:t>Or, descend into </a:t>
            </a:r>
            <a:r>
              <a:rPr lang="en-US" b="1" dirty="0" err="1" smtClean="0"/>
              <a:t>moralism</a:t>
            </a:r>
            <a:r>
              <a:rPr lang="en-US" b="1" dirty="0" smtClean="0"/>
              <a:t> (practicing moral principles without reference to religion)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“One Another”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In the NASB, there are over 100 of these passages in the NT, according to my count</a:t>
            </a:r>
          </a:p>
          <a:p>
            <a:pPr lvl="1"/>
            <a:r>
              <a:rPr lang="en-US" b="1" dirty="0" smtClean="0"/>
              <a:t>We can’t look at all, but focus on several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“One Another”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In the NASB, there are over 100 of these passages in the NT, according to my count</a:t>
            </a:r>
          </a:p>
          <a:p>
            <a:pPr lvl="1"/>
            <a:r>
              <a:rPr lang="en-US" b="1" dirty="0" smtClean="0"/>
              <a:t>We can’t look at </a:t>
            </a:r>
            <a:r>
              <a:rPr lang="en-US" b="1" dirty="0" smtClean="0"/>
              <a:t>all, but focus on several</a:t>
            </a:r>
            <a:endParaRPr lang="en-US" b="1" dirty="0" smtClean="0"/>
          </a:p>
          <a:p>
            <a:pPr lvl="1"/>
            <a:r>
              <a:rPr lang="en-US" b="1" dirty="0" smtClean="0"/>
              <a:t>Appreciate God’s plan for mutual edification</a:t>
            </a:r>
          </a:p>
          <a:p>
            <a:pPr lvl="2"/>
            <a:r>
              <a:rPr lang="en-US" b="1" dirty="0" smtClean="0"/>
              <a:t>For mankind in general</a:t>
            </a:r>
          </a:p>
          <a:p>
            <a:pPr lvl="2"/>
            <a:r>
              <a:rPr lang="en-US" b="1" dirty="0" smtClean="0"/>
              <a:t>For the Lord’s people in being examples (shining)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“One Another”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In the NASB, there are over 100 of these passages in the NT, according to my count</a:t>
            </a:r>
          </a:p>
          <a:p>
            <a:pPr lvl="1"/>
            <a:r>
              <a:rPr lang="en-US" b="1" dirty="0" smtClean="0"/>
              <a:t>We can’t look at all, but focus on several</a:t>
            </a:r>
          </a:p>
          <a:p>
            <a:pPr lvl="1"/>
            <a:r>
              <a:rPr lang="en-US" b="1" dirty="0" smtClean="0"/>
              <a:t>Appreciate </a:t>
            </a:r>
            <a:r>
              <a:rPr lang="en-US" b="1" dirty="0" smtClean="0"/>
              <a:t>God’s plan for mutual edification</a:t>
            </a:r>
          </a:p>
          <a:p>
            <a:pPr lvl="2"/>
            <a:r>
              <a:rPr lang="en-US" b="1" dirty="0" smtClean="0"/>
              <a:t>For mankind in general</a:t>
            </a:r>
          </a:p>
          <a:p>
            <a:pPr lvl="2"/>
            <a:r>
              <a:rPr lang="en-US" b="1" dirty="0" smtClean="0"/>
              <a:t>For the Lord’s people in being examples (shining)</a:t>
            </a:r>
          </a:p>
          <a:p>
            <a:pPr lvl="1"/>
            <a:r>
              <a:rPr lang="en-US" b="1" dirty="0" smtClean="0"/>
              <a:t>All 4 gospels, Acts, Paul’s epistles, general epistles, Revelation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1485</Words>
  <Application>Microsoft Office PowerPoint</Application>
  <PresentationFormat>On-screen Show (4:3)</PresentationFormat>
  <Paragraphs>211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“One Another”-ing</vt:lpstr>
      <vt:lpstr>INTRODUCTION</vt:lpstr>
      <vt:lpstr>INTRODUCTION</vt:lpstr>
      <vt:lpstr>INTRODUCTION</vt:lpstr>
      <vt:lpstr>INTRODUCTION</vt:lpstr>
      <vt:lpstr>INTRODUCTION</vt:lpstr>
      <vt:lpstr>“One Another”</vt:lpstr>
      <vt:lpstr>“One Another”</vt:lpstr>
      <vt:lpstr>“One Another”</vt:lpstr>
      <vt:lpstr>“One Another”</vt:lpstr>
      <vt:lpstr>“One Another”</vt:lpstr>
      <vt:lpstr>“One Another”</vt:lpstr>
      <vt:lpstr>“One Another”</vt:lpstr>
      <vt:lpstr>Love one another</vt:lpstr>
      <vt:lpstr>Love one another</vt:lpstr>
      <vt:lpstr>Love one another</vt:lpstr>
      <vt:lpstr>Love one another</vt:lpstr>
      <vt:lpstr>Love one another</vt:lpstr>
      <vt:lpstr>Love one another</vt:lpstr>
      <vt:lpstr>Love one another</vt:lpstr>
      <vt:lpstr>Love one another</vt:lpstr>
      <vt:lpstr>Paul’s letter to the Romans</vt:lpstr>
      <vt:lpstr>Paul’s letter to the Romans</vt:lpstr>
      <vt:lpstr>Paul’s letter to the Romans</vt:lpstr>
      <vt:lpstr>Paul’s letter to the Romans</vt:lpstr>
      <vt:lpstr>Paul’s letter to the Romans</vt:lpstr>
      <vt:lpstr>Paul’s letter to the Romans</vt:lpstr>
      <vt:lpstr>CONCLUSION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Another-ing</dc:title>
  <dc:creator>Pili</dc:creator>
  <cp:lastModifiedBy>Pili</cp:lastModifiedBy>
  <cp:revision>43</cp:revision>
  <dcterms:created xsi:type="dcterms:W3CDTF">2016-03-19T23:19:07Z</dcterms:created>
  <dcterms:modified xsi:type="dcterms:W3CDTF">2016-03-20T14:24:45Z</dcterms:modified>
</cp:coreProperties>
</file>