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78" r:id="rId4"/>
    <p:sldId id="277" r:id="rId5"/>
    <p:sldId id="279" r:id="rId6"/>
    <p:sldId id="280" r:id="rId7"/>
    <p:sldId id="281" r:id="rId8"/>
    <p:sldId id="260" r:id="rId9"/>
    <p:sldId id="264" r:id="rId10"/>
    <p:sldId id="28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3" r:id="rId24"/>
    <p:sldId id="263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71818-7CC4-454B-9AEB-8484AE85AAC8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855A2-E8CB-4A13-9C56-7344DA856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F79-52DF-499A-8B81-3DC7C793C49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44F9-0B11-4C3F-A968-C41385FD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F79-52DF-499A-8B81-3DC7C793C49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44F9-0B11-4C3F-A968-C41385FD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F79-52DF-499A-8B81-3DC7C793C49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44F9-0B11-4C3F-A968-C41385FD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F79-52DF-499A-8B81-3DC7C793C49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44F9-0B11-4C3F-A968-C41385FD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F79-52DF-499A-8B81-3DC7C793C49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44F9-0B11-4C3F-A968-C41385FD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F79-52DF-499A-8B81-3DC7C793C49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44F9-0B11-4C3F-A968-C41385FD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F79-52DF-499A-8B81-3DC7C793C49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44F9-0B11-4C3F-A968-C41385FD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F79-52DF-499A-8B81-3DC7C793C49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44F9-0B11-4C3F-A968-C41385FD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F79-52DF-499A-8B81-3DC7C793C49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44F9-0B11-4C3F-A968-C41385FD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F79-52DF-499A-8B81-3DC7C793C49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44F9-0B11-4C3F-A968-C41385FD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F79-52DF-499A-8B81-3DC7C793C49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44F9-0B11-4C3F-A968-C41385FD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EFF79-52DF-499A-8B81-3DC7C793C493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44F9-0B11-4C3F-A968-C41385FD9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neel_at_the_cr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781800" cy="106679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000" b="1" dirty="0" smtClean="0"/>
              <a:t>Obeying The Gospel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441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Acts 2:32-37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Peter and Paul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1 Peter 4:17</a:t>
            </a:r>
          </a:p>
          <a:p>
            <a:pPr lvl="1"/>
            <a:r>
              <a:rPr lang="en-US" b="1" dirty="0" smtClean="0"/>
              <a:t>As opposed to “the household of God”</a:t>
            </a:r>
          </a:p>
          <a:p>
            <a:pPr lvl="1"/>
            <a:r>
              <a:rPr lang="en-US" b="1" dirty="0"/>
              <a:t>v</a:t>
            </a:r>
            <a:r>
              <a:rPr lang="en-US" b="1" dirty="0" smtClean="0"/>
              <a:t> 18 – Godless man/sinner</a:t>
            </a:r>
          </a:p>
          <a:p>
            <a:r>
              <a:rPr lang="en-US" b="1" dirty="0" smtClean="0"/>
              <a:t>2 Thessalonians 1:7-9</a:t>
            </a:r>
          </a:p>
          <a:p>
            <a:pPr lvl="1"/>
            <a:r>
              <a:rPr lang="en-US" b="1" dirty="0" smtClean="0"/>
              <a:t>Ignorant – “those who do not know God”</a:t>
            </a:r>
          </a:p>
          <a:p>
            <a:pPr lvl="1"/>
            <a:r>
              <a:rPr lang="en-US" b="1" dirty="0" smtClean="0"/>
              <a:t>Rebellious – “…who do not obey the gospel…”</a:t>
            </a:r>
          </a:p>
          <a:p>
            <a:pPr lvl="1"/>
            <a:r>
              <a:rPr lang="en-US" b="1" dirty="0" smtClean="0"/>
              <a:t>Eternal destruction, away from:</a:t>
            </a:r>
          </a:p>
          <a:p>
            <a:pPr lvl="2"/>
            <a:r>
              <a:rPr lang="en-US" b="1" dirty="0" smtClean="0"/>
              <a:t>The presence of the Lord</a:t>
            </a:r>
          </a:p>
          <a:p>
            <a:pPr lvl="2"/>
            <a:r>
              <a:rPr lang="en-US" b="1" dirty="0" smtClean="0"/>
              <a:t>The glory of His power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</a:t>
            </a:r>
            <a:r>
              <a:rPr lang="en-US" b="1" dirty="0" smtClean="0"/>
              <a:t>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Many gospels are available to us</a:t>
            </a:r>
          </a:p>
          <a:p>
            <a:pPr lvl="1"/>
            <a:r>
              <a:rPr lang="en-US" b="1" dirty="0" smtClean="0"/>
              <a:t>Gal. 1:6-9 – a perversion regardless of source</a:t>
            </a:r>
          </a:p>
          <a:p>
            <a:pPr lvl="2"/>
            <a:r>
              <a:rPr lang="en-US" b="1" dirty="0" smtClean="0"/>
              <a:t>Man, even an Apostle – “we”</a:t>
            </a:r>
          </a:p>
          <a:p>
            <a:pPr lvl="2"/>
            <a:r>
              <a:rPr lang="en-US" b="1" dirty="0" smtClean="0"/>
              <a:t>Not human – “an angel”</a:t>
            </a:r>
          </a:p>
          <a:p>
            <a:pPr lvl="1"/>
            <a:r>
              <a:rPr lang="en-US" b="1" dirty="0" smtClean="0"/>
              <a:t>2 Cor. 11:4 – another Jesus, diff spirit/gospel</a:t>
            </a:r>
          </a:p>
          <a:p>
            <a:pPr lvl="1"/>
            <a:r>
              <a:rPr lang="en-US" b="1" dirty="0" smtClean="0"/>
              <a:t>Of Judas, Thomas, Mary, etc. (Luke 1:1-4)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</a:t>
            </a:r>
            <a:r>
              <a:rPr lang="en-US" b="1" dirty="0" smtClean="0"/>
              <a:t>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gospels are available to us</a:t>
            </a:r>
          </a:p>
          <a:p>
            <a:pPr lvl="1"/>
            <a:r>
              <a:rPr lang="en-US" b="1" dirty="0" smtClean="0"/>
              <a:t>Gal. 1:6-9 – a perversion regardless of source</a:t>
            </a:r>
          </a:p>
          <a:p>
            <a:pPr lvl="2"/>
            <a:r>
              <a:rPr lang="en-US" b="1" dirty="0" smtClean="0"/>
              <a:t>Man, even an Apostle – “we”</a:t>
            </a:r>
          </a:p>
          <a:p>
            <a:pPr lvl="2"/>
            <a:r>
              <a:rPr lang="en-US" b="1" dirty="0" smtClean="0"/>
              <a:t>Not human – “an angel”</a:t>
            </a:r>
          </a:p>
          <a:p>
            <a:pPr lvl="1"/>
            <a:r>
              <a:rPr lang="en-US" b="1" dirty="0" smtClean="0"/>
              <a:t>2 Cor. 11:4 – another Jesus, diff spirit/gospel</a:t>
            </a:r>
          </a:p>
          <a:p>
            <a:pPr lvl="1"/>
            <a:r>
              <a:rPr lang="en-US" b="1" dirty="0" smtClean="0"/>
              <a:t>Of Judas, Thomas, Mary, etc. (Luke 1:1-4)</a:t>
            </a:r>
          </a:p>
          <a:p>
            <a:r>
              <a:rPr lang="en-US" b="1" dirty="0" smtClean="0"/>
              <a:t>THE Gospel (1 Corinthians 15:1-4)</a:t>
            </a:r>
          </a:p>
          <a:p>
            <a:pPr lvl="1"/>
            <a:r>
              <a:rPr lang="en-US" b="1" dirty="0" smtClean="0"/>
              <a:t>Able to save (cf Romans 1:16)</a:t>
            </a:r>
          </a:p>
          <a:p>
            <a:pPr lvl="1"/>
            <a:r>
              <a:rPr lang="en-US" b="1" dirty="0" smtClean="0"/>
              <a:t>Death, burial, resurrection 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Do I Obey? –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11:1 – definition </a:t>
            </a:r>
          </a:p>
          <a:p>
            <a:pPr lvl="1"/>
            <a:r>
              <a:rPr lang="en-US" b="1" dirty="0" smtClean="0"/>
              <a:t>assurance, conviction</a:t>
            </a:r>
          </a:p>
          <a:p>
            <a:r>
              <a:rPr lang="en-US" b="1" dirty="0"/>
              <a:t>v</a:t>
            </a:r>
            <a:r>
              <a:rPr lang="en-US" b="1" dirty="0" smtClean="0"/>
              <a:t> 6 – necessity</a:t>
            </a:r>
          </a:p>
          <a:p>
            <a:pPr lvl="1"/>
            <a:r>
              <a:rPr lang="en-US" b="1" dirty="0"/>
              <a:t>e</a:t>
            </a:r>
            <a:r>
              <a:rPr lang="en-US" b="1" dirty="0" smtClean="0"/>
              <a:t>xists, rewards those who seek Him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Do I Obey? –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11:1 – definition </a:t>
            </a:r>
          </a:p>
          <a:p>
            <a:pPr lvl="1"/>
            <a:r>
              <a:rPr lang="en-US" b="1" dirty="0" smtClean="0"/>
              <a:t>assurance, conviction</a:t>
            </a:r>
          </a:p>
          <a:p>
            <a:r>
              <a:rPr lang="en-US" b="1" dirty="0"/>
              <a:t>v</a:t>
            </a:r>
            <a:r>
              <a:rPr lang="en-US" b="1" dirty="0" smtClean="0"/>
              <a:t> 6 – necessity</a:t>
            </a:r>
          </a:p>
          <a:p>
            <a:pPr lvl="1"/>
            <a:r>
              <a:rPr lang="en-US" b="1" dirty="0"/>
              <a:t>e</a:t>
            </a:r>
            <a:r>
              <a:rPr lang="en-US" b="1" dirty="0" smtClean="0"/>
              <a:t>xists, rewards those who seek Him</a:t>
            </a:r>
          </a:p>
          <a:p>
            <a:r>
              <a:rPr lang="en-US" b="1" dirty="0" smtClean="0"/>
              <a:t>Romans 10:10-17</a:t>
            </a:r>
          </a:p>
          <a:p>
            <a:pPr lvl="1"/>
            <a:r>
              <a:rPr lang="en-US" b="1" dirty="0" smtClean="0"/>
              <a:t>Applies to everyone</a:t>
            </a:r>
          </a:p>
          <a:p>
            <a:pPr lvl="1"/>
            <a:r>
              <a:rPr lang="en-US" b="1" dirty="0" smtClean="0"/>
              <a:t>Faith comes by hearing</a:t>
            </a:r>
          </a:p>
          <a:p>
            <a:pPr lvl="1"/>
            <a:r>
              <a:rPr lang="en-US" b="1" dirty="0" smtClean="0"/>
              <a:t>The word of Christ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Do I Obey? – Fruits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Repent</a:t>
            </a:r>
          </a:p>
          <a:p>
            <a:pPr lvl="1"/>
            <a:r>
              <a:rPr lang="en-US" b="1" dirty="0" smtClean="0"/>
              <a:t>Acts 2:38</a:t>
            </a:r>
          </a:p>
          <a:p>
            <a:pPr lvl="2"/>
            <a:r>
              <a:rPr lang="en-US" b="1" dirty="0" smtClean="0"/>
              <a:t>Pierced to the heart (believed) – v 37</a:t>
            </a:r>
          </a:p>
          <a:p>
            <a:pPr lvl="2"/>
            <a:r>
              <a:rPr lang="en-US" b="1" dirty="0" smtClean="0"/>
              <a:t>Q? – What shall we </a:t>
            </a:r>
            <a:r>
              <a:rPr lang="en-US" b="1" u="sng" dirty="0" smtClean="0"/>
              <a:t>do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Change of direction (way, heart, purpose) </a:t>
            </a:r>
          </a:p>
          <a:p>
            <a:pPr lvl="1"/>
            <a:r>
              <a:rPr lang="en-US" b="1" dirty="0" smtClean="0"/>
              <a:t>Note: “Sinner’s prayer” origin – 18</a:t>
            </a:r>
            <a:r>
              <a:rPr lang="en-US" b="1" baseline="30000" dirty="0" smtClean="0"/>
              <a:t>th</a:t>
            </a:r>
            <a:r>
              <a:rPr lang="en-US" b="1" dirty="0" smtClean="0"/>
              <a:t> 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Do I Obey? – Fruits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Repent</a:t>
            </a:r>
          </a:p>
          <a:p>
            <a:pPr lvl="1"/>
            <a:r>
              <a:rPr lang="en-US" b="1" dirty="0" smtClean="0"/>
              <a:t>Acts 2:38</a:t>
            </a:r>
          </a:p>
          <a:p>
            <a:pPr lvl="2"/>
            <a:r>
              <a:rPr lang="en-US" b="1" dirty="0" smtClean="0"/>
              <a:t>Pierced to the heart (believed) – v 37</a:t>
            </a:r>
          </a:p>
          <a:p>
            <a:pPr lvl="2"/>
            <a:r>
              <a:rPr lang="en-US" b="1" dirty="0" smtClean="0"/>
              <a:t>Q? – What shall we </a:t>
            </a:r>
            <a:r>
              <a:rPr lang="en-US" b="1" u="sng" dirty="0" smtClean="0"/>
              <a:t>do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Change of direction (way, heart, purpose) </a:t>
            </a:r>
          </a:p>
          <a:p>
            <a:pPr lvl="1"/>
            <a:r>
              <a:rPr lang="en-US" b="1" dirty="0" smtClean="0"/>
              <a:t>Note: “Sinner’s prayer” origin – 18</a:t>
            </a:r>
            <a:r>
              <a:rPr lang="en-US" b="1" baseline="30000" dirty="0" smtClean="0"/>
              <a:t>th</a:t>
            </a:r>
            <a:r>
              <a:rPr lang="en-US" b="1" dirty="0" smtClean="0"/>
              <a:t> c.</a:t>
            </a:r>
          </a:p>
          <a:p>
            <a:r>
              <a:rPr lang="en-US" b="1" dirty="0" smtClean="0"/>
              <a:t>Confess </a:t>
            </a:r>
          </a:p>
          <a:p>
            <a:pPr lvl="1"/>
            <a:r>
              <a:rPr lang="en-US" b="1" dirty="0" smtClean="0"/>
              <a:t>Acts 8:38 – preached Jesus, “What prevents…”</a:t>
            </a:r>
          </a:p>
          <a:p>
            <a:pPr lvl="1"/>
            <a:r>
              <a:rPr lang="en-US" b="1" dirty="0" smtClean="0"/>
              <a:t>Acts 22:16 – (Saul) – calling on His name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I Obey? – New Birth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Baptism – Mark 16:16</a:t>
            </a:r>
          </a:p>
          <a:p>
            <a:pPr lvl="1"/>
            <a:r>
              <a:rPr lang="en-US" b="1" dirty="0" smtClean="0"/>
              <a:t>Has believed (past tense)</a:t>
            </a:r>
          </a:p>
          <a:p>
            <a:pPr lvl="1"/>
            <a:r>
              <a:rPr lang="en-US" b="1" dirty="0" smtClean="0"/>
              <a:t>Has been baptized (past tense)</a:t>
            </a:r>
          </a:p>
          <a:p>
            <a:pPr lvl="1"/>
            <a:r>
              <a:rPr lang="en-US" b="1" dirty="0" smtClean="0"/>
              <a:t>…shall be saved (future tense)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I Obey? – New Birth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Baptism – Mark 16:16</a:t>
            </a:r>
          </a:p>
          <a:p>
            <a:pPr lvl="1"/>
            <a:r>
              <a:rPr lang="en-US" b="1" dirty="0" smtClean="0"/>
              <a:t>Has believed (past tense)</a:t>
            </a:r>
          </a:p>
          <a:p>
            <a:pPr lvl="1"/>
            <a:r>
              <a:rPr lang="en-US" b="1" dirty="0" smtClean="0"/>
              <a:t>Has been baptized (past tense)</a:t>
            </a:r>
          </a:p>
          <a:p>
            <a:pPr lvl="1"/>
            <a:r>
              <a:rPr lang="en-US" b="1" dirty="0" smtClean="0"/>
              <a:t>…shall be saved (future tense)</a:t>
            </a:r>
          </a:p>
          <a:p>
            <a:r>
              <a:rPr lang="en-US" b="1" dirty="0" smtClean="0"/>
              <a:t>Romans 6:1-4</a:t>
            </a:r>
          </a:p>
          <a:p>
            <a:pPr lvl="1"/>
            <a:r>
              <a:rPr lang="en-US" b="1" dirty="0" smtClean="0"/>
              <a:t>Death, burial, resurrection </a:t>
            </a:r>
          </a:p>
          <a:p>
            <a:pPr lvl="1"/>
            <a:r>
              <a:rPr lang="en-US" b="1" dirty="0" smtClean="0"/>
              <a:t>Remember 1 Cor. 15:1-4?</a:t>
            </a:r>
          </a:p>
          <a:p>
            <a:r>
              <a:rPr lang="en-US" b="1" dirty="0" smtClean="0"/>
              <a:t>The gospel (good news) is reenacted through baptism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I Obey? – New Birth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Baptism – Mark 16:16</a:t>
            </a:r>
          </a:p>
          <a:p>
            <a:pPr lvl="1"/>
            <a:r>
              <a:rPr lang="en-US" b="1" dirty="0" smtClean="0"/>
              <a:t>Has believed (past tense)</a:t>
            </a:r>
          </a:p>
          <a:p>
            <a:pPr lvl="1"/>
            <a:r>
              <a:rPr lang="en-US" b="1" dirty="0" smtClean="0"/>
              <a:t>Has been baptized (past tense)</a:t>
            </a:r>
          </a:p>
          <a:p>
            <a:pPr lvl="1"/>
            <a:r>
              <a:rPr lang="en-US" b="1" dirty="0" smtClean="0"/>
              <a:t>…shall be saved (future tense)</a:t>
            </a:r>
          </a:p>
          <a:p>
            <a:r>
              <a:rPr lang="en-US" b="1" dirty="0" smtClean="0"/>
              <a:t>Romans 6:1-4</a:t>
            </a:r>
          </a:p>
          <a:p>
            <a:pPr lvl="1"/>
            <a:r>
              <a:rPr lang="en-US" b="1" dirty="0" smtClean="0"/>
              <a:t>Death, burial, resurrection </a:t>
            </a:r>
          </a:p>
          <a:p>
            <a:pPr lvl="1"/>
            <a:r>
              <a:rPr lang="en-US" b="1" dirty="0" smtClean="0"/>
              <a:t>Remember 1 Cor. 15:1-4?</a:t>
            </a:r>
          </a:p>
          <a:p>
            <a:r>
              <a:rPr lang="en-US" b="1" dirty="0" smtClean="0"/>
              <a:t>The gospel (good news) is reenacted through baptism</a:t>
            </a:r>
          </a:p>
          <a:p>
            <a:r>
              <a:rPr lang="en-US" b="1" dirty="0" smtClean="0"/>
              <a:t>1 Peter 3:21 – Baptism does now save you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Often said, (but not a cliché) – “Obey the Gospel”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I Obey? – New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Continue faithfully</a:t>
            </a:r>
          </a:p>
          <a:p>
            <a:pPr lvl="1"/>
            <a:r>
              <a:rPr lang="en-US" b="1" dirty="0" smtClean="0"/>
              <a:t>Hebrews 10:38-39</a:t>
            </a:r>
          </a:p>
          <a:p>
            <a:pPr lvl="1"/>
            <a:r>
              <a:rPr lang="en-US" b="1" dirty="0" smtClean="0"/>
              <a:t>Baptism is the beginning (new birth), not the end, of the Christian life</a:t>
            </a:r>
          </a:p>
          <a:p>
            <a:pPr lvl="1"/>
            <a:r>
              <a:rPr lang="en-US" b="1" dirty="0" smtClean="0"/>
              <a:t>Matthew 28:18-20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I Obey? – New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Continue faithfully</a:t>
            </a:r>
          </a:p>
          <a:p>
            <a:pPr lvl="1"/>
            <a:r>
              <a:rPr lang="en-US" b="1" dirty="0" smtClean="0"/>
              <a:t>Hebrews 10:38-39</a:t>
            </a:r>
          </a:p>
          <a:p>
            <a:pPr lvl="1"/>
            <a:r>
              <a:rPr lang="en-US" b="1" dirty="0" smtClean="0"/>
              <a:t>Baptism is the beginning (new birth), not the end, of the Christian life</a:t>
            </a:r>
          </a:p>
          <a:p>
            <a:pPr lvl="1"/>
            <a:r>
              <a:rPr lang="en-US" b="1" dirty="0" smtClean="0"/>
              <a:t>Matthew 28:18-20</a:t>
            </a:r>
          </a:p>
          <a:p>
            <a:pPr lvl="1"/>
            <a:r>
              <a:rPr lang="en-US" b="1" dirty="0" smtClean="0"/>
              <a:t>Ephesians 2:19-21 – built up, growing</a:t>
            </a:r>
          </a:p>
          <a:p>
            <a:pPr lvl="1"/>
            <a:r>
              <a:rPr lang="en-US" b="1" dirty="0" smtClean="0"/>
              <a:t>Ephesians 4:15 – in all aspects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I Obey? – New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Continue faithfully</a:t>
            </a:r>
          </a:p>
          <a:p>
            <a:pPr lvl="1"/>
            <a:r>
              <a:rPr lang="en-US" b="1" dirty="0" smtClean="0"/>
              <a:t>Hebrews 10:38-39</a:t>
            </a:r>
          </a:p>
          <a:p>
            <a:pPr lvl="1"/>
            <a:r>
              <a:rPr lang="en-US" b="1" dirty="0" smtClean="0"/>
              <a:t>Baptism is the beginning (new birth), not the end, of the Christian life</a:t>
            </a:r>
          </a:p>
          <a:p>
            <a:pPr lvl="1"/>
            <a:r>
              <a:rPr lang="en-US" b="1" dirty="0" smtClean="0"/>
              <a:t>Matthew 28:18-20</a:t>
            </a:r>
          </a:p>
          <a:p>
            <a:pPr lvl="1"/>
            <a:r>
              <a:rPr lang="en-US" b="1" dirty="0" smtClean="0"/>
              <a:t>Ephesians 2:19-21 – built up, growing</a:t>
            </a:r>
          </a:p>
          <a:p>
            <a:pPr lvl="1"/>
            <a:r>
              <a:rPr lang="en-US" b="1" dirty="0" smtClean="0"/>
              <a:t>Ephesians 4:15 – in all aspects</a:t>
            </a:r>
          </a:p>
          <a:p>
            <a:pPr lvl="1"/>
            <a:r>
              <a:rPr lang="en-US" b="1" dirty="0" smtClean="0"/>
              <a:t>2 Timothy 4:7-8 – crown of righteousness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Words have meaning</a:t>
            </a:r>
          </a:p>
          <a:p>
            <a:pPr lvl="1"/>
            <a:r>
              <a:rPr lang="en-US" b="1" u="sng" dirty="0" smtClean="0"/>
              <a:t>Biblical</a:t>
            </a:r>
            <a:r>
              <a:rPr lang="en-US" b="1" dirty="0" smtClean="0"/>
              <a:t> words have </a:t>
            </a:r>
            <a:r>
              <a:rPr lang="en-US" b="1" u="sng" dirty="0" smtClean="0"/>
              <a:t>biblical</a:t>
            </a:r>
            <a:r>
              <a:rPr lang="en-US" b="1" dirty="0" smtClean="0"/>
              <a:t> meaning</a:t>
            </a:r>
          </a:p>
          <a:p>
            <a:pPr lvl="1"/>
            <a:r>
              <a:rPr lang="en-US" b="1" dirty="0" smtClean="0"/>
              <a:t>God has defined them for us</a:t>
            </a:r>
          </a:p>
          <a:p>
            <a:pPr lvl="1"/>
            <a:r>
              <a:rPr lang="en-US" b="1" dirty="0" smtClean="0"/>
              <a:t>As such, they are our standard</a:t>
            </a:r>
          </a:p>
          <a:p>
            <a:r>
              <a:rPr lang="en-US" b="1" dirty="0" smtClean="0"/>
              <a:t>This leaves out</a:t>
            </a:r>
          </a:p>
          <a:p>
            <a:pPr lvl="1"/>
            <a:r>
              <a:rPr lang="en-US" b="1" dirty="0" smtClean="0"/>
              <a:t>Our interpretations</a:t>
            </a:r>
          </a:p>
          <a:p>
            <a:pPr lvl="1"/>
            <a:r>
              <a:rPr lang="en-US" b="1" dirty="0" smtClean="0"/>
              <a:t>Our definitions</a:t>
            </a:r>
          </a:p>
          <a:p>
            <a:pPr lvl="1"/>
            <a:r>
              <a:rPr lang="en-US" b="1" dirty="0" smtClean="0"/>
              <a:t>Our “spin”</a:t>
            </a:r>
          </a:p>
          <a:p>
            <a:r>
              <a:rPr lang="en-US" b="1" dirty="0" smtClean="0"/>
              <a:t>It does require our obedience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did His part; He sent His Son</a:t>
            </a:r>
          </a:p>
          <a:p>
            <a:pPr lvl="1"/>
            <a:r>
              <a:rPr lang="en-US" b="1" dirty="0" smtClean="0"/>
              <a:t>Pay the price</a:t>
            </a:r>
          </a:p>
          <a:p>
            <a:pPr lvl="1"/>
            <a:r>
              <a:rPr lang="en-US" b="1" dirty="0" smtClean="0"/>
              <a:t>Destroy the works of Satan/the flesh</a:t>
            </a:r>
          </a:p>
          <a:p>
            <a:pPr lvl="1"/>
            <a:r>
              <a:rPr lang="en-US" b="1" dirty="0" smtClean="0"/>
              <a:t>Show us the way</a:t>
            </a:r>
          </a:p>
          <a:p>
            <a:r>
              <a:rPr lang="en-US" b="1" dirty="0" smtClean="0"/>
              <a:t>Springtime – beginning of new life</a:t>
            </a:r>
          </a:p>
          <a:p>
            <a:r>
              <a:rPr lang="en-US" b="1" dirty="0" smtClean="0"/>
              <a:t>What must </a:t>
            </a:r>
            <a:r>
              <a:rPr lang="en-US" b="1" u="sng" dirty="0" smtClean="0"/>
              <a:t>I</a:t>
            </a:r>
            <a:r>
              <a:rPr lang="en-US" b="1" dirty="0" smtClean="0"/>
              <a:t> do to have a new life?</a:t>
            </a:r>
          </a:p>
          <a:p>
            <a:r>
              <a:rPr lang="en-US" b="1" dirty="0" smtClean="0"/>
              <a:t>2 </a:t>
            </a:r>
            <a:r>
              <a:rPr lang="en-US" b="1" dirty="0" smtClean="0"/>
              <a:t>Corinthians 6:2</a:t>
            </a:r>
          </a:p>
          <a:p>
            <a:pPr lvl="1"/>
            <a:r>
              <a:rPr lang="en-US" b="1" dirty="0" smtClean="0"/>
              <a:t>TODAY!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Often said, (but not a cliché) – “Obey the Gospel”</a:t>
            </a:r>
          </a:p>
          <a:p>
            <a:pPr lvl="1"/>
            <a:r>
              <a:rPr lang="en-US" b="1" dirty="0" smtClean="0"/>
              <a:t>“Obey” – that’s our part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Often said, (but not a cliché) – “Obey the Gospel”</a:t>
            </a:r>
          </a:p>
          <a:p>
            <a:pPr lvl="1"/>
            <a:r>
              <a:rPr lang="en-US" b="1" dirty="0" smtClean="0"/>
              <a:t>“Obey” – that’s our part</a:t>
            </a:r>
          </a:p>
          <a:p>
            <a:pPr lvl="1"/>
            <a:r>
              <a:rPr lang="en-US" b="1" dirty="0" smtClean="0"/>
              <a:t>“the” – Definite article (the Law, the soldier, etc.)</a:t>
            </a:r>
          </a:p>
          <a:p>
            <a:pPr lvl="2"/>
            <a:r>
              <a:rPr lang="en-US" b="1" dirty="0" smtClean="0"/>
              <a:t>Not just any</a:t>
            </a:r>
          </a:p>
          <a:p>
            <a:pPr lvl="2"/>
            <a:r>
              <a:rPr lang="en-US" b="1" dirty="0" smtClean="0"/>
              <a:t>But a specific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Often said, (but not a cliché) – “Obey the Gospel”</a:t>
            </a:r>
          </a:p>
          <a:p>
            <a:pPr lvl="1"/>
            <a:r>
              <a:rPr lang="en-US" b="1" dirty="0" smtClean="0"/>
              <a:t>“Obey” – that’s our part</a:t>
            </a:r>
          </a:p>
          <a:p>
            <a:pPr lvl="1"/>
            <a:r>
              <a:rPr lang="en-US" b="1" dirty="0" smtClean="0"/>
              <a:t>“the” – Definite article (the Law, the soldier, etc.)</a:t>
            </a:r>
          </a:p>
          <a:p>
            <a:pPr lvl="2"/>
            <a:r>
              <a:rPr lang="en-US" b="1" dirty="0" smtClean="0"/>
              <a:t>Not just any</a:t>
            </a:r>
          </a:p>
          <a:p>
            <a:pPr lvl="2"/>
            <a:r>
              <a:rPr lang="en-US" b="1" dirty="0" smtClean="0"/>
              <a:t>But a specific</a:t>
            </a:r>
          </a:p>
          <a:p>
            <a:pPr lvl="1"/>
            <a:r>
              <a:rPr lang="en-US" b="1" dirty="0" smtClean="0"/>
              <a:t>“Gospel” – God’s message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Often said, (but not a cliché) – “Obey the Gospel”</a:t>
            </a:r>
          </a:p>
          <a:p>
            <a:pPr lvl="1"/>
            <a:r>
              <a:rPr lang="en-US" b="1" dirty="0" smtClean="0"/>
              <a:t>“Obey” – that’s our part</a:t>
            </a:r>
          </a:p>
          <a:p>
            <a:pPr lvl="1"/>
            <a:r>
              <a:rPr lang="en-US" b="1" dirty="0" smtClean="0"/>
              <a:t>“the” – Definite article (the Law, the soldier, etc.)</a:t>
            </a:r>
          </a:p>
          <a:p>
            <a:pPr lvl="2"/>
            <a:r>
              <a:rPr lang="en-US" b="1" dirty="0" smtClean="0"/>
              <a:t>Not just any</a:t>
            </a:r>
          </a:p>
          <a:p>
            <a:pPr lvl="2"/>
            <a:r>
              <a:rPr lang="en-US" b="1" dirty="0" smtClean="0"/>
              <a:t>But a specific</a:t>
            </a:r>
          </a:p>
          <a:p>
            <a:pPr lvl="1"/>
            <a:r>
              <a:rPr lang="en-US" b="1" dirty="0" smtClean="0"/>
              <a:t>“Gospel” – God’s message</a:t>
            </a:r>
          </a:p>
          <a:p>
            <a:r>
              <a:rPr lang="en-US" b="1" dirty="0" smtClean="0"/>
              <a:t>It is so simple, yet so profound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Peter and Paul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1 Peter 4:17</a:t>
            </a:r>
          </a:p>
          <a:p>
            <a:pPr lvl="1"/>
            <a:r>
              <a:rPr lang="en-US" b="1" dirty="0" smtClean="0"/>
              <a:t>As opposed to “the household of God”</a:t>
            </a:r>
          </a:p>
          <a:p>
            <a:pPr lvl="1"/>
            <a:r>
              <a:rPr lang="en-US" b="1" dirty="0"/>
              <a:t>v</a:t>
            </a:r>
            <a:r>
              <a:rPr lang="en-US" b="1" dirty="0" smtClean="0"/>
              <a:t> 18 – Godless man/sinner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Peter and Paul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1 Peter 4:17</a:t>
            </a:r>
          </a:p>
          <a:p>
            <a:pPr lvl="1"/>
            <a:r>
              <a:rPr lang="en-US" b="1" dirty="0" smtClean="0"/>
              <a:t>As opposed to “the household of God”</a:t>
            </a:r>
          </a:p>
          <a:p>
            <a:pPr lvl="1"/>
            <a:r>
              <a:rPr lang="en-US" b="1" dirty="0"/>
              <a:t>v</a:t>
            </a:r>
            <a:r>
              <a:rPr lang="en-US" b="1" dirty="0" smtClean="0"/>
              <a:t> 18 – Godless man/sinner</a:t>
            </a:r>
          </a:p>
          <a:p>
            <a:r>
              <a:rPr lang="en-US" b="1" dirty="0" smtClean="0"/>
              <a:t>2 Thessalonians 1:7-9</a:t>
            </a:r>
          </a:p>
          <a:p>
            <a:pPr lvl="1"/>
            <a:r>
              <a:rPr lang="en-US" b="1" dirty="0" smtClean="0"/>
              <a:t>Ignorant – “those who do not know God”</a:t>
            </a:r>
          </a:p>
          <a:p>
            <a:pPr lvl="1"/>
            <a:r>
              <a:rPr lang="en-US" b="1" dirty="0" smtClean="0"/>
              <a:t>Rebellious – “…who do not obey the gospel…”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1042</Words>
  <Application>Microsoft Office PowerPoint</Application>
  <PresentationFormat>On-screen Show (4:3)</PresentationFormat>
  <Paragraphs>186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Obeying The Gospel</vt:lpstr>
      <vt:lpstr>INTRODUCTION</vt:lpstr>
      <vt:lpstr>INTRODUCTION</vt:lpstr>
      <vt:lpstr>INTRODUCTION</vt:lpstr>
      <vt:lpstr>INTRODUCTION</vt:lpstr>
      <vt:lpstr>INTRODUCTION</vt:lpstr>
      <vt:lpstr>Are YOU a Christian?</vt:lpstr>
      <vt:lpstr>Peter and Paul</vt:lpstr>
      <vt:lpstr>Peter and Paul</vt:lpstr>
      <vt:lpstr>Peter and Paul</vt:lpstr>
      <vt:lpstr>THE Gospel</vt:lpstr>
      <vt:lpstr>THE Gospel</vt:lpstr>
      <vt:lpstr>How Do I Obey? – Faith</vt:lpstr>
      <vt:lpstr>How Do I Obey? – Faith</vt:lpstr>
      <vt:lpstr>How Do I Obey? – Fruits</vt:lpstr>
      <vt:lpstr>How Do I Obey? – Fruits</vt:lpstr>
      <vt:lpstr>How Do I Obey? – New Birth</vt:lpstr>
      <vt:lpstr>How Do I Obey? – New Birth</vt:lpstr>
      <vt:lpstr>How Do I Obey? – New Birth</vt:lpstr>
      <vt:lpstr>How Do I Obey? – New Life</vt:lpstr>
      <vt:lpstr>How Do I Obey? – New Life</vt:lpstr>
      <vt:lpstr>How Do I Obey? – New Life</vt:lpstr>
      <vt:lpstr>CONCLUSION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Obeying The Gospel</dc:title>
  <dc:creator>Current User</dc:creator>
  <cp:lastModifiedBy>Pili</cp:lastModifiedBy>
  <cp:revision>26</cp:revision>
  <dcterms:created xsi:type="dcterms:W3CDTF">2011-12-18T12:32:33Z</dcterms:created>
  <dcterms:modified xsi:type="dcterms:W3CDTF">2016-04-03T14:07:53Z</dcterms:modified>
</cp:coreProperties>
</file>