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301" r:id="rId4"/>
    <p:sldId id="300" r:id="rId5"/>
    <p:sldId id="299" r:id="rId6"/>
    <p:sldId id="298" r:id="rId7"/>
    <p:sldId id="274" r:id="rId8"/>
    <p:sldId id="303" r:id="rId9"/>
    <p:sldId id="302" r:id="rId10"/>
    <p:sldId id="264" r:id="rId11"/>
    <p:sldId id="305" r:id="rId12"/>
    <p:sldId id="304" r:id="rId13"/>
    <p:sldId id="277" r:id="rId14"/>
    <p:sldId id="306" r:id="rId15"/>
    <p:sldId id="262" r:id="rId16"/>
    <p:sldId id="260" r:id="rId17"/>
    <p:sldId id="263" r:id="rId18"/>
    <p:sldId id="280" r:id="rId19"/>
    <p:sldId id="310" r:id="rId20"/>
    <p:sldId id="309" r:id="rId21"/>
    <p:sldId id="281" r:id="rId22"/>
    <p:sldId id="308" r:id="rId23"/>
    <p:sldId id="282" r:id="rId24"/>
    <p:sldId id="311" r:id="rId25"/>
    <p:sldId id="284" r:id="rId26"/>
    <p:sldId id="312" r:id="rId27"/>
    <p:sldId id="288" r:id="rId28"/>
    <p:sldId id="290" r:id="rId29"/>
    <p:sldId id="313" r:id="rId30"/>
    <p:sldId id="292" r:id="rId31"/>
    <p:sldId id="315" r:id="rId32"/>
    <p:sldId id="314" r:id="rId33"/>
    <p:sldId id="294" r:id="rId34"/>
    <p:sldId id="318" r:id="rId35"/>
    <p:sldId id="317" r:id="rId36"/>
    <p:sldId id="316" r:id="rId37"/>
    <p:sldId id="295" r:id="rId38"/>
    <p:sldId id="296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B38C-043C-4148-B56F-2754597F5098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3F8B-AA16-45DE-91F3-3451A3E87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B38C-043C-4148-B56F-2754597F5098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3F8B-AA16-45DE-91F3-3451A3E87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B38C-043C-4148-B56F-2754597F5098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3F8B-AA16-45DE-91F3-3451A3E87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B38C-043C-4148-B56F-2754597F5098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3F8B-AA16-45DE-91F3-3451A3E87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B38C-043C-4148-B56F-2754597F5098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3F8B-AA16-45DE-91F3-3451A3E87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B38C-043C-4148-B56F-2754597F5098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3F8B-AA16-45DE-91F3-3451A3E87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B38C-043C-4148-B56F-2754597F5098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3F8B-AA16-45DE-91F3-3451A3E87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B38C-043C-4148-B56F-2754597F5098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3F8B-AA16-45DE-91F3-3451A3E87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B38C-043C-4148-B56F-2754597F5098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3F8B-AA16-45DE-91F3-3451A3E87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B38C-043C-4148-B56F-2754597F5098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3F8B-AA16-45DE-91F3-3451A3E87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B38C-043C-4148-B56F-2754597F5098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3F8B-AA16-45DE-91F3-3451A3E87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CB38C-043C-4148-B56F-2754597F5098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A3F8B-AA16-45DE-91F3-3451A3E87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0" y="0"/>
            <a:ext cx="3505200" cy="4572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Lessons </a:t>
            </a:r>
            <a:r>
              <a:rPr lang="en-US" sz="7200" b="1" smtClean="0"/>
              <a:t>From </a:t>
            </a:r>
            <a:r>
              <a:rPr lang="en-US" sz="7200" b="1" smtClean="0"/>
              <a:t>Mount </a:t>
            </a:r>
            <a:r>
              <a:rPr lang="en-US" sz="7200" b="1" dirty="0" smtClean="0"/>
              <a:t>Carmel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4953000"/>
            <a:ext cx="3657600" cy="1905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1 Kings 18:16-46</a:t>
            </a:r>
            <a:endParaRPr lang="en-US" sz="54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elijah_ba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493774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CONTEXT: Baal &amp; Asherah (Ashtoreth)</a:t>
            </a:r>
          </a:p>
          <a:p>
            <a:pPr lvl="1"/>
            <a:r>
              <a:rPr lang="en-US" b="1" dirty="0" smtClean="0"/>
              <a:t>idols, male and female, that were worshipped; many times together.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CONTEXT: Baal &amp; Asherah (Ashtoreth)</a:t>
            </a:r>
          </a:p>
          <a:p>
            <a:pPr lvl="1"/>
            <a:r>
              <a:rPr lang="en-US" b="1" dirty="0" smtClean="0"/>
              <a:t>idols, male and female, that were worshipped; many times together.  </a:t>
            </a:r>
          </a:p>
          <a:p>
            <a:pPr lvl="1"/>
            <a:r>
              <a:rPr lang="en-US" b="1" dirty="0" smtClean="0"/>
              <a:t>Baal (master, lord) was the principle idol of the Canaanites.  </a:t>
            </a:r>
          </a:p>
          <a:p>
            <a:pPr lvl="1"/>
            <a:r>
              <a:rPr lang="en-US" b="1" dirty="0" smtClean="0"/>
              <a:t>He was believed to control the rising/setting of the sun, the seasons, and even the rain.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CONTEXT: Baal &amp; Asherah (Ashtoreth)</a:t>
            </a:r>
          </a:p>
          <a:p>
            <a:pPr lvl="1"/>
            <a:r>
              <a:rPr lang="en-US" b="1" dirty="0" smtClean="0"/>
              <a:t>idols, male and female, that were worshipped; many times together.  </a:t>
            </a:r>
          </a:p>
          <a:p>
            <a:pPr lvl="1"/>
            <a:r>
              <a:rPr lang="en-US" b="1" dirty="0" smtClean="0"/>
              <a:t>Baal (master, lord) was the principle idol of the Canaanites.  </a:t>
            </a:r>
          </a:p>
          <a:p>
            <a:pPr lvl="1"/>
            <a:r>
              <a:rPr lang="en-US" b="1" dirty="0" smtClean="0"/>
              <a:t>He was believed to control the rising/setting of the sun, the seasons, and even the rain. </a:t>
            </a:r>
          </a:p>
          <a:p>
            <a:pPr lvl="1"/>
            <a:r>
              <a:rPr lang="en-US" b="1" dirty="0" smtClean="0"/>
              <a:t>Asherah </a:t>
            </a:r>
            <a:r>
              <a:rPr lang="en-US" b="1" dirty="0" smtClean="0"/>
              <a:t>was the consort of Baal and was worshipped partly through prostitution</a:t>
            </a:r>
            <a:r>
              <a:rPr lang="en-US" b="1" dirty="0" smtClean="0"/>
              <a:t>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CONTEXT: Mount Carmel</a:t>
            </a:r>
          </a:p>
          <a:p>
            <a:pPr lvl="1"/>
            <a:r>
              <a:rPr lang="en-US" b="1" dirty="0" smtClean="0"/>
              <a:t>A 1500 foot, limestone mountain, part of a range by the same name in northern Israel that stretches from the Mediterranean Sea southeast about 24 miles to approximately </a:t>
            </a:r>
            <a:r>
              <a:rPr lang="en-US" b="1" dirty="0" err="1" smtClean="0"/>
              <a:t>Jenin</a:t>
            </a:r>
            <a:r>
              <a:rPr lang="en-US" b="1" dirty="0" smtClean="0"/>
              <a:t> on the West Bank.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CONTEXT: Mount Carmel</a:t>
            </a:r>
          </a:p>
          <a:p>
            <a:pPr lvl="1"/>
            <a:r>
              <a:rPr lang="en-US" b="1" dirty="0" smtClean="0"/>
              <a:t>A 1500 foot, limestone mountain, part of a range by the same name in northern Israel that stretches from the Mediterranean Sea southeast about 24 miles to approximately </a:t>
            </a:r>
            <a:r>
              <a:rPr lang="en-US" b="1" dirty="0" err="1" smtClean="0"/>
              <a:t>Jenin</a:t>
            </a:r>
            <a:r>
              <a:rPr lang="en-US" b="1" dirty="0" smtClean="0"/>
              <a:t> on the West Bank.</a:t>
            </a:r>
          </a:p>
          <a:p>
            <a:r>
              <a:rPr lang="en-US" b="1" dirty="0" smtClean="0"/>
              <a:t>It is never mentioned in the New Testament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 descr="Mt_Carmel_southern_end_tb_n052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8100"/>
            <a:ext cx="9194800" cy="68961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Zion_mount_carmel_highway_vi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 descr="Muhraqa_from_south2_tb_n0401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1. One On GOD’S Side Is A Majority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Ahab (king), Jezebel (queen), 450 prophets of Baal, 400 prophets of Asherah (no show?), plus the nation of Israel vs. Elijah (w/God).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1. One On GOD’S Side Is A Majority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Ahab (king), Jezebel (queen), 450 prophets of Baal, 400 prophets of Asherah (no show?), plus the nation of Israel vs. Elijah (w/God).</a:t>
            </a:r>
          </a:p>
          <a:p>
            <a:r>
              <a:rPr lang="en-US" b="1" dirty="0" smtClean="0"/>
              <a:t>Also: Elisha, Gideon, Paul, Jesus</a:t>
            </a:r>
          </a:p>
          <a:p>
            <a:r>
              <a:rPr lang="en-US" b="1" dirty="0" smtClean="0"/>
              <a:t>Many times (difficult times) it may be just you and your God</a:t>
            </a:r>
            <a:r>
              <a:rPr lang="en-US" b="1" dirty="0" smtClean="0"/>
              <a:t>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CONTEXT: Elijah – Introduced in 17:1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1. One On GOD’S Side Is A Majority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Ahab (king), Jezebel (queen), 450 prophets of Baal, 400 prophets of Asherah (no show?), plus the nation of Israel vs. Elijah (w/God).</a:t>
            </a:r>
          </a:p>
          <a:p>
            <a:r>
              <a:rPr lang="en-US" b="1" dirty="0" smtClean="0"/>
              <a:t>Also: Elisha, Gideon, Paul, Jesus</a:t>
            </a:r>
          </a:p>
          <a:p>
            <a:r>
              <a:rPr lang="en-US" b="1" dirty="0" smtClean="0"/>
              <a:t>Many times (difficult times) it may be just you and your God.</a:t>
            </a:r>
          </a:p>
          <a:p>
            <a:r>
              <a:rPr lang="en-US" b="1" dirty="0" smtClean="0"/>
              <a:t>When you find yourself walking with the majority, look around-make sure that you’re still on the strait and narrow.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1. One On GOD’S Side Is A Majority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There is a desperate need for faithful brethren who will stand against heresy and apostasy.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1. One On GOD’S Side Is A Majority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There is a desperate need for faithful brethren who will stand against heresy and apostasy.</a:t>
            </a:r>
          </a:p>
          <a:p>
            <a:pPr lvl="0"/>
            <a:r>
              <a:rPr lang="en-US" b="1" dirty="0" smtClean="0"/>
              <a:t>There is a need for Christians to confirm our allegiance to the Lord and to determine where we really stand when it comes to being on the Lord's side.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1. One On GOD’S Side Is A Majority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We must be willing to triumph over the evil that surrounds us and be a separate people for the glory of the Lord.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1. One On GOD’S Side Is A Majority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We must be willing to triumph over the evil that surrounds us and be a separate people for the glory of the Lord.</a:t>
            </a:r>
          </a:p>
          <a:p>
            <a:pPr lvl="0"/>
            <a:r>
              <a:rPr lang="en-US" b="1" dirty="0" smtClean="0"/>
              <a:t>We must be willing to renew our commitment to the Lord and place Him above all other pursuits, interests and loyalties.</a:t>
            </a:r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Blaming others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V 17 –   </a:t>
            </a:r>
          </a:p>
          <a:p>
            <a:pPr lvl="1"/>
            <a:r>
              <a:rPr lang="en-US" b="1" dirty="0" smtClean="0"/>
              <a:t>Ahab still can’t conceive that this could be his fault.</a:t>
            </a:r>
          </a:p>
          <a:p>
            <a:pPr lvl="1"/>
            <a:r>
              <a:rPr lang="en-US" b="1" dirty="0" smtClean="0"/>
              <a:t>“</a:t>
            </a:r>
            <a:r>
              <a:rPr lang="en-US" b="1" dirty="0" err="1" smtClean="0"/>
              <a:t>troubler</a:t>
            </a:r>
            <a:r>
              <a:rPr lang="en-US" b="1" dirty="0" smtClean="0"/>
              <a:t>” is from the same root as “snake”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Blaming others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V 17 –   </a:t>
            </a:r>
          </a:p>
          <a:p>
            <a:pPr lvl="1"/>
            <a:r>
              <a:rPr lang="en-US" b="1" dirty="0" smtClean="0"/>
              <a:t>Ahab still can’t conceive that this could be his fault.</a:t>
            </a:r>
          </a:p>
          <a:p>
            <a:pPr lvl="1"/>
            <a:r>
              <a:rPr lang="en-US" b="1" dirty="0" smtClean="0"/>
              <a:t>“</a:t>
            </a:r>
            <a:r>
              <a:rPr lang="en-US" b="1" dirty="0" err="1" smtClean="0"/>
              <a:t>troubler</a:t>
            </a:r>
            <a:r>
              <a:rPr lang="en-US" b="1" dirty="0" smtClean="0"/>
              <a:t>” is from the same root as “snake”</a:t>
            </a:r>
          </a:p>
          <a:p>
            <a:pPr lvl="0"/>
            <a:r>
              <a:rPr lang="en-US" b="1" dirty="0" smtClean="0"/>
              <a:t>V 18 – </a:t>
            </a:r>
          </a:p>
          <a:p>
            <a:pPr lvl="1"/>
            <a:r>
              <a:rPr lang="en-US" b="1" dirty="0" smtClean="0"/>
              <a:t>Elijah sets the blame squarely where it should be.</a:t>
            </a:r>
            <a:endParaRPr lang="en-US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On the fence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V 21 – </a:t>
            </a:r>
          </a:p>
          <a:p>
            <a:pPr lvl="0"/>
            <a:r>
              <a:rPr lang="en-US" b="1" dirty="0" smtClean="0"/>
              <a:t>Many warnings:</a:t>
            </a:r>
          </a:p>
          <a:p>
            <a:pPr lvl="1"/>
            <a:r>
              <a:rPr lang="en-US" b="1" dirty="0" smtClean="0"/>
              <a:t>Matthew 6:24 – Two masters</a:t>
            </a:r>
          </a:p>
          <a:p>
            <a:pPr lvl="1"/>
            <a:r>
              <a:rPr lang="en-US" b="1" dirty="0" smtClean="0"/>
              <a:t>Matthew 12:30 – Gathers or scatters</a:t>
            </a:r>
          </a:p>
          <a:p>
            <a:pPr lvl="1"/>
            <a:r>
              <a:rPr lang="en-US" b="1" dirty="0" smtClean="0"/>
              <a:t>Galatians 5:4 – Justification by OT</a:t>
            </a:r>
          </a:p>
          <a:p>
            <a:pPr lvl="1"/>
            <a:r>
              <a:rPr lang="en-US" b="1" dirty="0" smtClean="0"/>
              <a:t>James 4:4 – You adulteresses!</a:t>
            </a:r>
          </a:p>
          <a:p>
            <a:pPr lvl="1"/>
            <a:r>
              <a:rPr lang="en-US" b="1" dirty="0" smtClean="0"/>
              <a:t>Revelation 3:15-16; et. al. – Hot/cold</a:t>
            </a: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 The Challenge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V 23-37 – </a:t>
            </a:r>
          </a:p>
          <a:p>
            <a:pPr lvl="0"/>
            <a:r>
              <a:rPr lang="en-US" b="1" dirty="0" smtClean="0"/>
              <a:t>God will give you </a:t>
            </a:r>
            <a:r>
              <a:rPr lang="en-US" b="1" u="sng" dirty="0" smtClean="0"/>
              <a:t>yet another</a:t>
            </a:r>
            <a:r>
              <a:rPr lang="en-US" b="1" dirty="0" smtClean="0"/>
              <a:t> chance to come to Him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 The Challenge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V 23-37 – </a:t>
            </a:r>
          </a:p>
          <a:p>
            <a:pPr lvl="0"/>
            <a:r>
              <a:rPr lang="en-US" b="1" dirty="0" smtClean="0"/>
              <a:t>God will give you </a:t>
            </a:r>
            <a:r>
              <a:rPr lang="en-US" b="1" u="sng" dirty="0" smtClean="0"/>
              <a:t>yet another</a:t>
            </a:r>
            <a:r>
              <a:rPr lang="en-US" b="1" dirty="0" smtClean="0"/>
              <a:t> chance to come to Him</a:t>
            </a:r>
          </a:p>
          <a:p>
            <a:pPr lvl="0"/>
            <a:r>
              <a:rPr lang="en-US" b="1" dirty="0" smtClean="0"/>
              <a:t>Actually, God shouldn’t have had to prove anything.  The Baal idols had never actually done anything.</a:t>
            </a:r>
          </a:p>
          <a:p>
            <a:pPr lvl="0"/>
            <a:r>
              <a:rPr lang="en-US" b="1" dirty="0" smtClean="0"/>
              <a:t>Many times, we take without question what someone says/writes – then question God!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CONTEXT: Elijah – Introduced in 17:1</a:t>
            </a:r>
          </a:p>
          <a:p>
            <a:pPr lvl="1"/>
            <a:r>
              <a:rPr lang="en-US" b="1" dirty="0" smtClean="0"/>
              <a:t>He </a:t>
            </a:r>
            <a:r>
              <a:rPr lang="en-US" b="1" dirty="0" smtClean="0"/>
              <a:t>appears to Ahab to declare that there would be a drought from God – The total time isn’t told  </a:t>
            </a:r>
          </a:p>
          <a:p>
            <a:pPr lvl="1"/>
            <a:r>
              <a:rPr lang="en-US" b="1" dirty="0" smtClean="0"/>
              <a:t>(3 ½ years of drought – “no dew or rain”)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 The 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V 39-41 – </a:t>
            </a:r>
          </a:p>
          <a:p>
            <a:pPr lvl="0"/>
            <a:r>
              <a:rPr lang="en-US" b="1" dirty="0" smtClean="0"/>
              <a:t>The people finally wake up</a:t>
            </a:r>
          </a:p>
          <a:p>
            <a:pPr lvl="1"/>
            <a:r>
              <a:rPr lang="en-US" b="1" dirty="0" smtClean="0"/>
              <a:t>Earlier, they were on the fence</a:t>
            </a:r>
          </a:p>
          <a:p>
            <a:pPr lvl="1"/>
            <a:r>
              <a:rPr lang="en-US" b="1" dirty="0" smtClean="0"/>
              <a:t>“The LORD, He is God…”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 The 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V 39-41 – </a:t>
            </a:r>
          </a:p>
          <a:p>
            <a:pPr lvl="0"/>
            <a:r>
              <a:rPr lang="en-US" b="1" dirty="0" smtClean="0"/>
              <a:t>The people finally wake up</a:t>
            </a:r>
          </a:p>
          <a:p>
            <a:pPr lvl="1"/>
            <a:r>
              <a:rPr lang="en-US" b="1" dirty="0" smtClean="0"/>
              <a:t>Earlier, they were on the fence</a:t>
            </a:r>
          </a:p>
          <a:p>
            <a:pPr lvl="1"/>
            <a:r>
              <a:rPr lang="en-US" b="1" dirty="0" smtClean="0"/>
              <a:t>“The LORD, He is God…”</a:t>
            </a:r>
          </a:p>
          <a:p>
            <a:pPr lvl="0"/>
            <a:r>
              <a:rPr lang="en-US" b="1" dirty="0" smtClean="0"/>
              <a:t>Prophets of Baal killed</a:t>
            </a:r>
          </a:p>
          <a:p>
            <a:pPr lvl="1"/>
            <a:r>
              <a:rPr lang="en-US" b="1" dirty="0" smtClean="0"/>
              <a:t>Seems evil</a:t>
            </a:r>
          </a:p>
          <a:p>
            <a:pPr lvl="1"/>
            <a:r>
              <a:rPr lang="en-US" b="1" dirty="0" smtClean="0"/>
              <a:t>Compare to cancer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 The 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V 39-41 – </a:t>
            </a:r>
          </a:p>
          <a:p>
            <a:pPr lvl="0"/>
            <a:r>
              <a:rPr lang="en-US" b="1" dirty="0" smtClean="0"/>
              <a:t>The people finally wake up</a:t>
            </a:r>
          </a:p>
          <a:p>
            <a:pPr lvl="1"/>
            <a:r>
              <a:rPr lang="en-US" b="1" dirty="0" smtClean="0"/>
              <a:t>Earlier, they were on the fence</a:t>
            </a:r>
          </a:p>
          <a:p>
            <a:pPr lvl="1"/>
            <a:r>
              <a:rPr lang="en-US" b="1" dirty="0" smtClean="0"/>
              <a:t>“The LORD, He is God…”</a:t>
            </a:r>
          </a:p>
          <a:p>
            <a:pPr lvl="0"/>
            <a:r>
              <a:rPr lang="en-US" b="1" dirty="0" smtClean="0"/>
              <a:t>Prophets of Baal killed</a:t>
            </a:r>
          </a:p>
          <a:p>
            <a:pPr lvl="1"/>
            <a:r>
              <a:rPr lang="en-US" b="1" dirty="0" smtClean="0"/>
              <a:t>Seems evil</a:t>
            </a:r>
          </a:p>
          <a:p>
            <a:pPr lvl="1"/>
            <a:r>
              <a:rPr lang="en-US" b="1" dirty="0" smtClean="0"/>
              <a:t>Compare to cancer</a:t>
            </a:r>
          </a:p>
          <a:p>
            <a:pPr lvl="0"/>
            <a:r>
              <a:rPr lang="en-US" b="1" dirty="0" smtClean="0"/>
              <a:t>Rain comes</a:t>
            </a:r>
            <a:endParaRPr lang="en-US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Three Frogs On A Log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3 Frogs are on a log.  2 decide to jump off.  How many are left on the log?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Three Frogs On A Log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3 Frogs are on a log.  2 decide to jump off.  How many are left on the log?</a:t>
            </a:r>
          </a:p>
          <a:p>
            <a:r>
              <a:rPr lang="en-US" b="1" dirty="0" smtClean="0"/>
              <a:t>A: 3 are still on there.  </a:t>
            </a:r>
            <a:r>
              <a:rPr lang="en-US" b="1" u="sng" dirty="0" smtClean="0"/>
              <a:t>Deciding</a:t>
            </a:r>
            <a:r>
              <a:rPr lang="en-US" b="1" dirty="0" smtClean="0"/>
              <a:t> is not the same as </a:t>
            </a:r>
            <a:r>
              <a:rPr lang="en-US" b="1" u="sng" dirty="0" smtClean="0"/>
              <a:t>doing</a:t>
            </a:r>
            <a:r>
              <a:rPr lang="en-US" b="1" dirty="0" smtClean="0"/>
              <a:t>.  Although it is an important </a:t>
            </a:r>
            <a:r>
              <a:rPr lang="en-US" b="1" u="sng" dirty="0" smtClean="0"/>
              <a:t>first step</a:t>
            </a:r>
            <a:r>
              <a:rPr lang="en-US" b="1" dirty="0" smtClean="0"/>
              <a:t>, until those 2 actually jump off, they are still there.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Three Frogs On A Log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3 Frogs are on a log.  2 decide to jump off.  How many are left on the log?</a:t>
            </a:r>
          </a:p>
          <a:p>
            <a:r>
              <a:rPr lang="en-US" b="1" dirty="0" smtClean="0"/>
              <a:t>A</a:t>
            </a:r>
            <a:r>
              <a:rPr lang="en-US" b="1" dirty="0" smtClean="0"/>
              <a:t>: 3 are still on there.  </a:t>
            </a:r>
            <a:r>
              <a:rPr lang="en-US" b="1" u="sng" dirty="0" smtClean="0"/>
              <a:t>Deciding</a:t>
            </a:r>
            <a:r>
              <a:rPr lang="en-US" b="1" dirty="0" smtClean="0"/>
              <a:t> is not the same as </a:t>
            </a:r>
            <a:r>
              <a:rPr lang="en-US" b="1" u="sng" dirty="0" smtClean="0"/>
              <a:t>doing</a:t>
            </a:r>
            <a:r>
              <a:rPr lang="en-US" b="1" dirty="0" smtClean="0"/>
              <a:t>.  Although it is an important </a:t>
            </a:r>
            <a:r>
              <a:rPr lang="en-US" b="1" u="sng" dirty="0" smtClean="0"/>
              <a:t>first step</a:t>
            </a:r>
            <a:r>
              <a:rPr lang="en-US" b="1" dirty="0" smtClean="0"/>
              <a:t>, until those 2 actually jump off, they are still there</a:t>
            </a:r>
            <a:r>
              <a:rPr lang="en-US" b="1" dirty="0" smtClean="0"/>
              <a:t>.</a:t>
            </a:r>
            <a:endParaRPr lang="en-US" b="1" dirty="0" smtClean="0"/>
          </a:p>
          <a:p>
            <a:r>
              <a:rPr lang="en-US" b="1" dirty="0" smtClean="0"/>
              <a:t>We say and we sing that we have decided to follow Jesus.  But, do we stand around waiting for others to do the work?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Three Frogs On A Log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3 Frogs are on a log.  2 decide to jump off.  How many are left on the log?</a:t>
            </a:r>
          </a:p>
          <a:p>
            <a:r>
              <a:rPr lang="en-US" b="1" dirty="0" smtClean="0"/>
              <a:t>A: 3 are still on there.  </a:t>
            </a:r>
            <a:r>
              <a:rPr lang="en-US" b="1" u="sng" dirty="0" smtClean="0"/>
              <a:t>Deciding</a:t>
            </a:r>
            <a:r>
              <a:rPr lang="en-US" b="1" dirty="0" smtClean="0"/>
              <a:t> is not the same as </a:t>
            </a:r>
            <a:r>
              <a:rPr lang="en-US" b="1" u="sng" dirty="0" smtClean="0"/>
              <a:t>doing</a:t>
            </a:r>
            <a:r>
              <a:rPr lang="en-US" b="1" dirty="0" smtClean="0"/>
              <a:t>.  Although it is an important </a:t>
            </a:r>
            <a:r>
              <a:rPr lang="en-US" b="1" u="sng" dirty="0" smtClean="0"/>
              <a:t>first step</a:t>
            </a:r>
            <a:r>
              <a:rPr lang="en-US" b="1" dirty="0" smtClean="0"/>
              <a:t>, until those 2 actually jump off, they are still there.</a:t>
            </a:r>
          </a:p>
          <a:p>
            <a:r>
              <a:rPr lang="en-US" b="1" dirty="0" smtClean="0"/>
              <a:t>We say and we sing that we have decided to follow Jesus.  But, do we stand around waiting for others to do the work?</a:t>
            </a:r>
          </a:p>
          <a:p>
            <a:r>
              <a:rPr lang="en-US" b="1" dirty="0" smtClean="0"/>
              <a:t>How close are we following</a:t>
            </a:r>
            <a:r>
              <a:rPr lang="en-US" b="1" dirty="0" smtClean="0"/>
              <a:t>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Elijah was a man with a nature like ours-Jas 5</a:t>
            </a:r>
          </a:p>
          <a:p>
            <a:r>
              <a:rPr lang="en-US" b="1" dirty="0" smtClean="0"/>
              <a:t>We can learn so much from the account of Elijah at Mount Carmel</a:t>
            </a:r>
          </a:p>
          <a:p>
            <a:pPr lvl="1"/>
            <a:r>
              <a:rPr lang="en-US" b="1" dirty="0" smtClean="0"/>
              <a:t>God’s providence</a:t>
            </a:r>
          </a:p>
          <a:p>
            <a:pPr lvl="1"/>
            <a:r>
              <a:rPr lang="en-US" b="1" dirty="0" smtClean="0"/>
              <a:t>Our convictions</a:t>
            </a:r>
          </a:p>
          <a:p>
            <a:pPr lvl="1"/>
            <a:r>
              <a:rPr lang="en-US" b="1" dirty="0" smtClean="0"/>
              <a:t>The deceitfulness of sin</a:t>
            </a:r>
          </a:p>
          <a:p>
            <a:pPr lvl="1"/>
            <a:r>
              <a:rPr lang="en-US" b="1" dirty="0" smtClean="0"/>
              <a:t>The need for spiritual purity</a:t>
            </a:r>
          </a:p>
          <a:p>
            <a:pPr lvl="1"/>
            <a:r>
              <a:rPr lang="en-US" b="1" dirty="0" smtClean="0"/>
              <a:t>The consequences of evil</a:t>
            </a:r>
            <a:endParaRPr lang="en-US" b="1" dirty="0" smtClean="0"/>
          </a:p>
          <a:p>
            <a:r>
              <a:rPr lang="en-US" b="1" dirty="0" smtClean="0"/>
              <a:t>Let’s decide to do…then, DO!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CONTEXT: Elijah – Introduced in 17:1</a:t>
            </a:r>
          </a:p>
          <a:p>
            <a:pPr lvl="1"/>
            <a:r>
              <a:rPr lang="en-US" b="1" dirty="0" smtClean="0"/>
              <a:t>He </a:t>
            </a:r>
            <a:r>
              <a:rPr lang="en-US" b="1" dirty="0" smtClean="0"/>
              <a:t>appears to Ahab to declare that there would be a drought from God – The total time isn’t told  </a:t>
            </a:r>
          </a:p>
          <a:p>
            <a:pPr lvl="1"/>
            <a:r>
              <a:rPr lang="en-US" b="1" dirty="0" smtClean="0"/>
              <a:t>(3 ½ years of drought – “no dew or rain”)</a:t>
            </a:r>
          </a:p>
          <a:p>
            <a:pPr lvl="1"/>
            <a:r>
              <a:rPr lang="en-US" b="1" dirty="0" smtClean="0"/>
              <a:t>Elijah is sent to the Brook Cherith “east of the Jordan” where he is miraculously fed by Ravens 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CONTEXT: Elijah – Introduced in 17:1</a:t>
            </a:r>
          </a:p>
          <a:p>
            <a:pPr lvl="1"/>
            <a:r>
              <a:rPr lang="en-US" b="1" dirty="0" smtClean="0"/>
              <a:t>He </a:t>
            </a:r>
            <a:r>
              <a:rPr lang="en-US" b="1" dirty="0" smtClean="0"/>
              <a:t>appears to Ahab to declare that there would be a drought from God – The total time isn’t told  </a:t>
            </a:r>
          </a:p>
          <a:p>
            <a:pPr lvl="1"/>
            <a:r>
              <a:rPr lang="en-US" b="1" dirty="0" smtClean="0"/>
              <a:t>(3 ½ years of drought – “no dew or rain”)</a:t>
            </a:r>
          </a:p>
          <a:p>
            <a:pPr lvl="1"/>
            <a:r>
              <a:rPr lang="en-US" b="1" dirty="0" smtClean="0"/>
              <a:t>Elijah is sent to the Brook Cherith “east of the Jordan” where he is miraculously fed by Ravens </a:t>
            </a:r>
            <a:endParaRPr lang="en-US" b="1" dirty="0" smtClean="0"/>
          </a:p>
          <a:p>
            <a:pPr lvl="1"/>
            <a:r>
              <a:rPr lang="en-US" b="1" dirty="0" smtClean="0"/>
              <a:t>Eventually, the waters dry up. He then is told to leave to Zarephath, where he stays with </a:t>
            </a:r>
            <a:r>
              <a:rPr lang="en-US" b="1" dirty="0" smtClean="0"/>
              <a:t>a </a:t>
            </a:r>
            <a:r>
              <a:rPr lang="en-US" b="1" dirty="0" smtClean="0"/>
              <a:t>widow and her son and performs miracles-Luke 4:24-26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CONTEXT: Elijah – Introduced in 17:1</a:t>
            </a:r>
          </a:p>
          <a:p>
            <a:pPr lvl="1"/>
            <a:r>
              <a:rPr lang="en-US" b="1" dirty="0" smtClean="0"/>
              <a:t>He </a:t>
            </a:r>
            <a:r>
              <a:rPr lang="en-US" b="1" dirty="0" smtClean="0"/>
              <a:t>appears to Ahab to declare that there would be a drought from God – The total time isn’t told  </a:t>
            </a:r>
          </a:p>
          <a:p>
            <a:pPr lvl="1"/>
            <a:r>
              <a:rPr lang="en-US" b="1" dirty="0" smtClean="0"/>
              <a:t>(3 ½ years of drought – “no dew or rain”)</a:t>
            </a:r>
          </a:p>
          <a:p>
            <a:pPr lvl="1"/>
            <a:r>
              <a:rPr lang="en-US" b="1" dirty="0" smtClean="0"/>
              <a:t>Elijah is sent to the Brook Cherith “east of the Jordan” where he is miraculously fed by Ravens </a:t>
            </a:r>
            <a:endParaRPr lang="en-US" b="1" dirty="0" smtClean="0"/>
          </a:p>
          <a:p>
            <a:pPr lvl="1"/>
            <a:r>
              <a:rPr lang="en-US" b="1" dirty="0" smtClean="0"/>
              <a:t>Eventually, the waters dry up. He then is told to leave to Zarephath, where he stays with </a:t>
            </a:r>
            <a:r>
              <a:rPr lang="en-US" b="1" dirty="0" smtClean="0"/>
              <a:t>a </a:t>
            </a:r>
            <a:r>
              <a:rPr lang="en-US" b="1" dirty="0" smtClean="0"/>
              <a:t>widow and her son and performs miracles-Luke 4:24-26</a:t>
            </a:r>
          </a:p>
          <a:p>
            <a:pPr lvl="1"/>
            <a:r>
              <a:rPr lang="en-US" b="1" dirty="0" smtClean="0"/>
              <a:t>In the 3rd year of the drought, he is sent back</a:t>
            </a:r>
            <a:r>
              <a:rPr lang="en-US" b="1" dirty="0" smtClean="0"/>
              <a:t>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CONTEXT: </a:t>
            </a:r>
            <a:r>
              <a:rPr lang="en-US" b="1" dirty="0" smtClean="0"/>
              <a:t>Ahab </a:t>
            </a:r>
            <a:r>
              <a:rPr lang="en-US" b="1" dirty="0" smtClean="0"/>
              <a:t>– (1 Kings </a:t>
            </a:r>
            <a:r>
              <a:rPr lang="en-US" b="1" dirty="0" smtClean="0"/>
              <a:t>16:29-33)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CONTEXT: </a:t>
            </a:r>
            <a:r>
              <a:rPr lang="en-US" b="1" dirty="0" smtClean="0"/>
              <a:t>Ahab </a:t>
            </a:r>
            <a:r>
              <a:rPr lang="en-US" b="1" dirty="0" smtClean="0"/>
              <a:t>– (1 Kings </a:t>
            </a:r>
            <a:r>
              <a:rPr lang="en-US" b="1" dirty="0" smtClean="0"/>
              <a:t>16:29-33)</a:t>
            </a:r>
          </a:p>
          <a:p>
            <a:pPr lvl="1"/>
            <a:r>
              <a:rPr lang="en-US" b="1" dirty="0" smtClean="0"/>
              <a:t>Son </a:t>
            </a:r>
            <a:r>
              <a:rPr lang="en-US" b="1" dirty="0" smtClean="0"/>
              <a:t>of Omri, previous king of Israel.  </a:t>
            </a:r>
            <a:endParaRPr lang="en-US" b="1" dirty="0" smtClean="0"/>
          </a:p>
          <a:p>
            <a:pPr lvl="1"/>
            <a:r>
              <a:rPr lang="en-US" b="1" dirty="0" smtClean="0"/>
              <a:t>He </a:t>
            </a:r>
            <a:r>
              <a:rPr lang="en-US" b="1" dirty="0" smtClean="0"/>
              <a:t>reigned 22 years over Israel in Samaria.  </a:t>
            </a:r>
            <a:endParaRPr lang="en-US" b="1" dirty="0" smtClean="0"/>
          </a:p>
          <a:p>
            <a:pPr lvl="1"/>
            <a:r>
              <a:rPr lang="en-US" b="1" dirty="0" smtClean="0"/>
              <a:t>He </a:t>
            </a:r>
            <a:r>
              <a:rPr lang="en-US" b="1" dirty="0" smtClean="0"/>
              <a:t>married Jezebel, daughter of Ethbaal, king of the Sidonians</a:t>
            </a:r>
            <a:r>
              <a:rPr lang="en-US" b="1" dirty="0" smtClean="0"/>
              <a:t>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CONTEXT: </a:t>
            </a:r>
            <a:r>
              <a:rPr lang="en-US" b="1" dirty="0" smtClean="0"/>
              <a:t>Ahab </a:t>
            </a:r>
            <a:r>
              <a:rPr lang="en-US" b="1" dirty="0" smtClean="0"/>
              <a:t>– (1 Kings </a:t>
            </a:r>
            <a:r>
              <a:rPr lang="en-US" b="1" dirty="0" smtClean="0"/>
              <a:t>16:29-33)</a:t>
            </a:r>
          </a:p>
          <a:p>
            <a:pPr lvl="1"/>
            <a:r>
              <a:rPr lang="en-US" b="1" dirty="0" smtClean="0"/>
              <a:t>Son </a:t>
            </a:r>
            <a:r>
              <a:rPr lang="en-US" b="1" dirty="0" smtClean="0"/>
              <a:t>of Omri, previous king of Israel.  </a:t>
            </a:r>
            <a:endParaRPr lang="en-US" b="1" dirty="0" smtClean="0"/>
          </a:p>
          <a:p>
            <a:pPr lvl="1"/>
            <a:r>
              <a:rPr lang="en-US" b="1" dirty="0" smtClean="0"/>
              <a:t>He </a:t>
            </a:r>
            <a:r>
              <a:rPr lang="en-US" b="1" dirty="0" smtClean="0"/>
              <a:t>reigned 22 years over Israel in Samaria.  </a:t>
            </a:r>
            <a:endParaRPr lang="en-US" b="1" dirty="0" smtClean="0"/>
          </a:p>
          <a:p>
            <a:pPr lvl="1"/>
            <a:r>
              <a:rPr lang="en-US" b="1" dirty="0" smtClean="0"/>
              <a:t>He </a:t>
            </a:r>
            <a:r>
              <a:rPr lang="en-US" b="1" dirty="0" smtClean="0"/>
              <a:t>married Jezebel, daughter of Ethbaal, king of the Sidonians.</a:t>
            </a:r>
          </a:p>
          <a:p>
            <a:pPr lvl="1"/>
            <a:r>
              <a:rPr lang="en-US" b="1" dirty="0" smtClean="0"/>
              <a:t>An evil king (v. 29), </a:t>
            </a:r>
            <a:r>
              <a:rPr lang="en-US" b="1" dirty="0" smtClean="0"/>
              <a:t>“more (evil) than all who were before him” (the previous “record holder” was his own father, Omri)</a:t>
            </a:r>
          </a:p>
          <a:p>
            <a:pPr lvl="1"/>
            <a:r>
              <a:rPr lang="en-US" b="1" dirty="0" smtClean="0"/>
              <a:t>…with </a:t>
            </a:r>
            <a:r>
              <a:rPr lang="en-US" b="1" dirty="0" smtClean="0"/>
              <a:t>an equally </a:t>
            </a:r>
            <a:r>
              <a:rPr lang="en-US" b="1" dirty="0" smtClean="0"/>
              <a:t>(more) evil wife, Jezebel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1678</Words>
  <Application>Microsoft Office PowerPoint</Application>
  <PresentationFormat>On-screen Show (4:3)</PresentationFormat>
  <Paragraphs>166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Lessons From Mount Carmel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Slide 15</vt:lpstr>
      <vt:lpstr>Slide 16</vt:lpstr>
      <vt:lpstr>Slide 17</vt:lpstr>
      <vt:lpstr>1. One On GOD’S Side Is A Majority</vt:lpstr>
      <vt:lpstr>1. One On GOD’S Side Is A Majority</vt:lpstr>
      <vt:lpstr>1. One On GOD’S Side Is A Majority</vt:lpstr>
      <vt:lpstr>1. One On GOD’S Side Is A Majority</vt:lpstr>
      <vt:lpstr>1. One On GOD’S Side Is A Majority</vt:lpstr>
      <vt:lpstr>1. One On GOD’S Side Is A Majority</vt:lpstr>
      <vt:lpstr>1. One On GOD’S Side Is A Majority</vt:lpstr>
      <vt:lpstr>2. Blaming others</vt:lpstr>
      <vt:lpstr>2. Blaming others</vt:lpstr>
      <vt:lpstr>3. On the fence </vt:lpstr>
      <vt:lpstr>4.  The Challenge</vt:lpstr>
      <vt:lpstr>4.  The Challenge</vt:lpstr>
      <vt:lpstr>5.  The results</vt:lpstr>
      <vt:lpstr>5.  The results</vt:lpstr>
      <vt:lpstr>5.  The results</vt:lpstr>
      <vt:lpstr>Three Frogs On A Log</vt:lpstr>
      <vt:lpstr>Three Frogs On A Log</vt:lpstr>
      <vt:lpstr>Three Frogs On A Log</vt:lpstr>
      <vt:lpstr>Three Frogs On A Log</vt:lpstr>
      <vt:lpstr>CONCLUSION</vt:lpstr>
      <vt:lpstr>Are YOU a Christian?</vt:lpstr>
    </vt:vector>
  </TitlesOfParts>
  <Company>Golden Surfer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From Mt. Carmel</dc:title>
  <dc:creator>Reynaldo Rodriguez</dc:creator>
  <cp:lastModifiedBy>Pili</cp:lastModifiedBy>
  <cp:revision>44</cp:revision>
  <dcterms:created xsi:type="dcterms:W3CDTF">2009-11-08T02:34:03Z</dcterms:created>
  <dcterms:modified xsi:type="dcterms:W3CDTF">2016-01-31T14:52:32Z</dcterms:modified>
</cp:coreProperties>
</file>