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7" r:id="rId4"/>
    <p:sldId id="269" r:id="rId5"/>
    <p:sldId id="266" r:id="rId6"/>
    <p:sldId id="276" r:id="rId7"/>
    <p:sldId id="277" r:id="rId8"/>
    <p:sldId id="273" r:id="rId9"/>
    <p:sldId id="299" r:id="rId10"/>
    <p:sldId id="298" r:id="rId11"/>
    <p:sldId id="300" r:id="rId12"/>
    <p:sldId id="305" r:id="rId13"/>
    <p:sldId id="304" r:id="rId14"/>
    <p:sldId id="303" r:id="rId15"/>
    <p:sldId id="302" r:id="rId16"/>
    <p:sldId id="309" r:id="rId17"/>
    <p:sldId id="308" r:id="rId18"/>
    <p:sldId id="307" r:id="rId19"/>
    <p:sldId id="306" r:id="rId20"/>
    <p:sldId id="312" r:id="rId21"/>
    <p:sldId id="311" r:id="rId22"/>
    <p:sldId id="310" r:id="rId23"/>
    <p:sldId id="313" r:id="rId24"/>
    <p:sldId id="323" r:id="rId25"/>
    <p:sldId id="322" r:id="rId26"/>
    <p:sldId id="321" r:id="rId27"/>
    <p:sldId id="320" r:id="rId28"/>
    <p:sldId id="319" r:id="rId29"/>
    <p:sldId id="318" r:id="rId30"/>
    <p:sldId id="317" r:id="rId31"/>
    <p:sldId id="316" r:id="rId32"/>
    <p:sldId id="315" r:id="rId33"/>
    <p:sldId id="314" r:id="rId34"/>
    <p:sldId id="258" r:id="rId35"/>
    <p:sldId id="296" r:id="rId36"/>
    <p:sldId id="26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itness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0"/>
            <a:ext cx="67056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Hebrews 11 &amp; Jesus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14800"/>
            <a:ext cx="5181600" cy="990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Hebrews 12:1-3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362200" y="4876800"/>
            <a:ext cx="21336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 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Hebrews 11 – the “Chapter of Faith”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457200"/>
          </a:xfrm>
        </p:spPr>
        <p:txBody>
          <a:bodyPr/>
          <a:lstStyle/>
          <a:p>
            <a:pPr algn="ctr"/>
            <a:r>
              <a:rPr lang="en-US" dirty="0" smtClean="0"/>
              <a:t>OT character in Heb. 11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5410199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pPr lvl="1"/>
            <a:r>
              <a:rPr lang="en-US" sz="2400" b="1" dirty="0" smtClean="0"/>
              <a:t>…better sacrifice,,,</a:t>
            </a:r>
          </a:p>
          <a:p>
            <a:pPr lvl="1"/>
            <a:r>
              <a:rPr lang="en-US" sz="2400" b="1" dirty="0" smtClean="0"/>
              <a:t>…testimony…righteous</a:t>
            </a:r>
          </a:p>
          <a:p>
            <a:pPr lvl="1"/>
            <a:r>
              <a:rPr lang="en-US" sz="2400" b="1" dirty="0" smtClean="0"/>
              <a:t>…dead, still speaks</a:t>
            </a:r>
          </a:p>
          <a:p>
            <a:r>
              <a:rPr lang="en-US" b="1" dirty="0" smtClean="0"/>
              <a:t>Enoch – v 5</a:t>
            </a:r>
          </a:p>
          <a:p>
            <a:pPr lvl="1"/>
            <a:r>
              <a:rPr lang="en-US" sz="2400" b="1" dirty="0" smtClean="0"/>
              <a:t>…pleasing to God</a:t>
            </a:r>
          </a:p>
          <a:p>
            <a:pPr lvl="1"/>
            <a:r>
              <a:rPr lang="en-US" sz="2400" b="1" dirty="0" smtClean="0"/>
              <a:t>…taken up</a:t>
            </a:r>
          </a:p>
          <a:p>
            <a:pPr lvl="1"/>
            <a:r>
              <a:rPr lang="en-US" sz="2400" b="1" dirty="0" smtClean="0"/>
              <a:t>…not found</a:t>
            </a:r>
          </a:p>
          <a:p>
            <a:r>
              <a:rPr lang="en-US" b="1" dirty="0" smtClean="0"/>
              <a:t>Noah – v 7</a:t>
            </a:r>
          </a:p>
          <a:p>
            <a:pPr lvl="1"/>
            <a:r>
              <a:rPr lang="en-US" sz="2400" b="1" dirty="0" smtClean="0"/>
              <a:t>…way of salvation</a:t>
            </a:r>
          </a:p>
          <a:p>
            <a:pPr lvl="1"/>
            <a:r>
              <a:rPr lang="en-US" sz="2400" b="1" dirty="0" smtClean="0"/>
              <a:t>…condemned the world</a:t>
            </a:r>
          </a:p>
          <a:p>
            <a:pPr lvl="1"/>
            <a:r>
              <a:rPr lang="en-US" sz="2400" b="1" dirty="0" smtClean="0"/>
              <a:t>…righteousness …faith</a:t>
            </a:r>
            <a:endParaRPr lang="en-US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041775" cy="457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smtClean="0"/>
              <a:t>Jesus</a:t>
            </a:r>
            <a:endParaRPr lang="es-PR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194175" cy="5410200"/>
          </a:xfrm>
        </p:spPr>
        <p:txBody>
          <a:bodyPr/>
          <a:lstStyle/>
          <a:p>
            <a:pPr lvl="1"/>
            <a:r>
              <a:rPr lang="en-US" sz="2400" b="1" dirty="0" smtClean="0"/>
              <a:t>Heb. 10:14; 9:11-14</a:t>
            </a:r>
          </a:p>
          <a:p>
            <a:pPr lvl="1"/>
            <a:r>
              <a:rPr lang="en-US" sz="2400" b="1" dirty="0" smtClean="0"/>
              <a:t>1 John 2:1</a:t>
            </a:r>
          </a:p>
          <a:p>
            <a:pPr lvl="1"/>
            <a:r>
              <a:rPr lang="en-US" sz="2400" b="1" dirty="0" smtClean="0"/>
              <a:t>Heb 1:1-3 (Lk 16:29, 31)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Matthew 3:17; 17:1-5</a:t>
            </a:r>
          </a:p>
          <a:p>
            <a:pPr lvl="1"/>
            <a:r>
              <a:rPr lang="en-US" sz="2400" b="1" dirty="0" smtClean="0"/>
              <a:t>Acts 1:9; 2:24</a:t>
            </a:r>
          </a:p>
          <a:p>
            <a:pPr lvl="1"/>
            <a:r>
              <a:rPr lang="en-US" sz="2400" b="1" dirty="0" smtClean="0"/>
              <a:t>Luke 24:3 (disciples) Matthew 28:11-15 (Jews)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1 Peter 3:20-21</a:t>
            </a:r>
          </a:p>
          <a:p>
            <a:pPr lvl="1"/>
            <a:r>
              <a:rPr lang="en-US" sz="2400" b="1" dirty="0" smtClean="0"/>
              <a:t>Romans 8:3-4</a:t>
            </a:r>
          </a:p>
          <a:p>
            <a:pPr lvl="1"/>
            <a:r>
              <a:rPr lang="en-US" sz="2400" b="1" dirty="0" smtClean="0"/>
              <a:t>Rom 10:6-10; Phil </a:t>
            </a:r>
            <a:r>
              <a:rPr lang="en-US" sz="2400" b="1" dirty="0" smtClean="0"/>
              <a:t>3:8-11</a:t>
            </a:r>
            <a:endParaRPr lang="es-PR" sz="24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Abraham – v 8-10</a:t>
            </a:r>
          </a:p>
          <a:p>
            <a:pPr lvl="1"/>
            <a:r>
              <a:rPr lang="en-US" sz="2400" b="1" dirty="0" smtClean="0"/>
              <a:t>…an alien (no home)…</a:t>
            </a:r>
          </a:p>
          <a:p>
            <a:pPr lvl="1"/>
            <a:r>
              <a:rPr lang="en-US" sz="2400" b="1" dirty="0" smtClean="0"/>
              <a:t>…dwelt w/fellow heirs</a:t>
            </a:r>
          </a:p>
          <a:p>
            <a:pPr lvl="1"/>
            <a:r>
              <a:rPr lang="en-US" sz="2400" b="1" dirty="0" smtClean="0"/>
              <a:t>…city-arch/builder…God</a:t>
            </a:r>
          </a:p>
          <a:p>
            <a:endParaRPr lang="en-US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Abraham – v 8-10</a:t>
            </a:r>
          </a:p>
          <a:p>
            <a:pPr lvl="1"/>
            <a:r>
              <a:rPr lang="en-US" sz="2400" b="1" dirty="0" smtClean="0"/>
              <a:t>…an alien (no home)…</a:t>
            </a:r>
          </a:p>
          <a:p>
            <a:pPr lvl="1"/>
            <a:r>
              <a:rPr lang="en-US" sz="2400" b="1" dirty="0" smtClean="0"/>
              <a:t>…dwelt w/fellow heirs</a:t>
            </a:r>
          </a:p>
          <a:p>
            <a:pPr lvl="1"/>
            <a:r>
              <a:rPr lang="en-US" sz="2400" b="1" dirty="0" smtClean="0"/>
              <a:t>…city-arch/builder…God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200" b="1" u="sng" dirty="0" smtClean="0"/>
              <a:t>Jesus</a:t>
            </a:r>
          </a:p>
          <a:p>
            <a:pPr lvl="1"/>
            <a:r>
              <a:rPr lang="en-US" sz="2400" b="1" dirty="0" smtClean="0"/>
              <a:t>Matthew 8:20</a:t>
            </a:r>
          </a:p>
          <a:p>
            <a:pPr lvl="1"/>
            <a:r>
              <a:rPr lang="en-US" b="1" dirty="0" smtClean="0"/>
              <a:t>Hebrews 2:10-11</a:t>
            </a:r>
          </a:p>
          <a:p>
            <a:pPr lvl="1"/>
            <a:r>
              <a:rPr lang="en-US" sz="2400" b="1" dirty="0" smtClean="0"/>
              <a:t>Hebrews 12:1-2</a:t>
            </a:r>
            <a:endParaRPr lang="en-US" b="1" dirty="0" smtClean="0"/>
          </a:p>
          <a:p>
            <a:pPr algn="ctr">
              <a:buNone/>
            </a:pPr>
            <a:endParaRPr lang="en-US" sz="3200" b="1" u="sng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Abraham – v 8-10</a:t>
            </a:r>
          </a:p>
          <a:p>
            <a:pPr lvl="1"/>
            <a:r>
              <a:rPr lang="en-US" sz="2400" b="1" dirty="0" smtClean="0"/>
              <a:t>…an alien (no home)…</a:t>
            </a:r>
          </a:p>
          <a:p>
            <a:pPr lvl="1"/>
            <a:r>
              <a:rPr lang="en-US" sz="2400" b="1" dirty="0" smtClean="0"/>
              <a:t>…dwelt w/fellow heirs</a:t>
            </a:r>
          </a:p>
          <a:p>
            <a:pPr lvl="1"/>
            <a:r>
              <a:rPr lang="en-US" sz="2400" b="1" dirty="0" smtClean="0"/>
              <a:t>…city-arch/builder…God</a:t>
            </a:r>
          </a:p>
          <a:p>
            <a:pPr algn="ctr">
              <a:buNone/>
            </a:pPr>
            <a:r>
              <a:rPr lang="en-US" b="1" u="sng" dirty="0" smtClean="0"/>
              <a:t>Sarah – v 11</a:t>
            </a:r>
          </a:p>
          <a:p>
            <a:pPr lvl="1"/>
            <a:r>
              <a:rPr lang="en-US" b="1" dirty="0" smtClean="0"/>
              <a:t>Miraculous birth</a:t>
            </a:r>
          </a:p>
          <a:p>
            <a:pPr lvl="1"/>
            <a:r>
              <a:rPr lang="en-US" b="1" dirty="0" smtClean="0"/>
              <a:t>Child of promise</a:t>
            </a:r>
          </a:p>
          <a:p>
            <a:pPr lvl="1"/>
            <a:r>
              <a:rPr lang="en-US" b="1" dirty="0" smtClean="0"/>
              <a:t>Many descendants</a:t>
            </a:r>
          </a:p>
          <a:p>
            <a:endParaRPr lang="en-US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200" b="1" u="sng" dirty="0" smtClean="0"/>
              <a:t>Jesus</a:t>
            </a:r>
          </a:p>
          <a:p>
            <a:pPr lvl="1"/>
            <a:r>
              <a:rPr lang="en-US" sz="2400" b="1" dirty="0" smtClean="0"/>
              <a:t>Matthew 8:20</a:t>
            </a:r>
          </a:p>
          <a:p>
            <a:pPr lvl="1"/>
            <a:r>
              <a:rPr lang="en-US" b="1" dirty="0" smtClean="0"/>
              <a:t>Hebrews 2:10-11</a:t>
            </a:r>
          </a:p>
          <a:p>
            <a:pPr lvl="1"/>
            <a:r>
              <a:rPr lang="en-US" sz="2400" b="1" dirty="0" smtClean="0"/>
              <a:t>Hebrews 12:1-2</a:t>
            </a:r>
            <a:endParaRPr lang="en-US" b="1" dirty="0" smtClean="0"/>
          </a:p>
          <a:p>
            <a:pPr algn="ctr">
              <a:buNone/>
            </a:pPr>
            <a:endParaRPr lang="en-US" sz="3200" b="1" u="sn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Abraham – v 8-10</a:t>
            </a:r>
          </a:p>
          <a:p>
            <a:pPr lvl="1"/>
            <a:r>
              <a:rPr lang="en-US" sz="2400" b="1" dirty="0" smtClean="0"/>
              <a:t>…an alien (no home)…</a:t>
            </a:r>
          </a:p>
          <a:p>
            <a:pPr lvl="1"/>
            <a:r>
              <a:rPr lang="en-US" sz="2400" b="1" dirty="0" smtClean="0"/>
              <a:t>…dwelt w/fellow heirs</a:t>
            </a:r>
          </a:p>
          <a:p>
            <a:pPr lvl="1"/>
            <a:r>
              <a:rPr lang="en-US" sz="2400" b="1" dirty="0" smtClean="0"/>
              <a:t>…city-arch/builder…God</a:t>
            </a:r>
          </a:p>
          <a:p>
            <a:pPr algn="ctr">
              <a:buNone/>
            </a:pPr>
            <a:r>
              <a:rPr lang="en-US" b="1" u="sng" dirty="0" smtClean="0"/>
              <a:t>Sarah – v 11</a:t>
            </a:r>
          </a:p>
          <a:p>
            <a:pPr lvl="1"/>
            <a:r>
              <a:rPr lang="en-US" b="1" dirty="0" smtClean="0"/>
              <a:t>Miraculous birth</a:t>
            </a:r>
          </a:p>
          <a:p>
            <a:pPr lvl="1"/>
            <a:r>
              <a:rPr lang="en-US" b="1" dirty="0" smtClean="0"/>
              <a:t>Child of promise</a:t>
            </a:r>
          </a:p>
          <a:p>
            <a:pPr lvl="1"/>
            <a:r>
              <a:rPr lang="en-US" b="1" dirty="0" smtClean="0"/>
              <a:t>Many descendants</a:t>
            </a:r>
          </a:p>
          <a:p>
            <a:endParaRPr lang="en-US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200" b="1" u="sng" dirty="0" smtClean="0"/>
              <a:t>Jesus</a:t>
            </a:r>
          </a:p>
          <a:p>
            <a:pPr lvl="1"/>
            <a:r>
              <a:rPr lang="en-US" sz="2400" b="1" dirty="0" smtClean="0"/>
              <a:t>Matthew 8:20</a:t>
            </a:r>
          </a:p>
          <a:p>
            <a:pPr lvl="1"/>
            <a:r>
              <a:rPr lang="en-US" b="1" dirty="0" smtClean="0"/>
              <a:t>Hebrews 2:10-11</a:t>
            </a:r>
          </a:p>
          <a:p>
            <a:pPr lvl="1"/>
            <a:r>
              <a:rPr lang="en-US" sz="2400" b="1" dirty="0" smtClean="0"/>
              <a:t>Hebrews 12:1-2</a:t>
            </a:r>
            <a:endParaRPr lang="en-US" b="1" dirty="0" smtClean="0"/>
          </a:p>
          <a:p>
            <a:pPr algn="ctr">
              <a:buNone/>
            </a:pPr>
            <a:endParaRPr lang="en-US" sz="3200" b="1" u="sng" dirty="0" smtClean="0"/>
          </a:p>
          <a:p>
            <a:pPr lvl="1"/>
            <a:r>
              <a:rPr lang="en-US" b="1" dirty="0" smtClean="0"/>
              <a:t>Matthew 1:18</a:t>
            </a:r>
          </a:p>
          <a:p>
            <a:pPr lvl="1"/>
            <a:r>
              <a:rPr lang="en-US" b="1" dirty="0" smtClean="0"/>
              <a:t>Isaiah 9:6</a:t>
            </a:r>
          </a:p>
          <a:p>
            <a:pPr lvl="1"/>
            <a:r>
              <a:rPr lang="en-US" b="1" dirty="0" smtClean="0"/>
              <a:t>Hebrews 12:22-24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Isaac – v 17-20</a:t>
            </a:r>
          </a:p>
          <a:p>
            <a:pPr lvl="1"/>
            <a:r>
              <a:rPr lang="en-US" sz="2400" b="1" dirty="0" smtClean="0"/>
              <a:t>…was offered up…</a:t>
            </a:r>
          </a:p>
          <a:p>
            <a:pPr lvl="1"/>
            <a:r>
              <a:rPr lang="en-US" sz="2400" b="1" dirty="0" smtClean="0"/>
              <a:t>…only begotten son</a:t>
            </a:r>
          </a:p>
          <a:p>
            <a:pPr lvl="1"/>
            <a:r>
              <a:rPr lang="en-US" sz="2400" b="1" dirty="0" smtClean="0"/>
              <a:t>…received </a:t>
            </a:r>
            <a:r>
              <a:rPr lang="en-US" sz="2400" b="1" dirty="0" smtClean="0"/>
              <a:t>back</a:t>
            </a:r>
            <a:endParaRPr lang="en-US" sz="2400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Isaac – v 17-20</a:t>
            </a:r>
          </a:p>
          <a:p>
            <a:pPr lvl="1"/>
            <a:r>
              <a:rPr lang="en-US" sz="2400" b="1" dirty="0" smtClean="0"/>
              <a:t>…was offered up…</a:t>
            </a:r>
          </a:p>
          <a:p>
            <a:pPr lvl="1"/>
            <a:r>
              <a:rPr lang="en-US" sz="2400" b="1" dirty="0" smtClean="0"/>
              <a:t>…only begotten son</a:t>
            </a:r>
          </a:p>
          <a:p>
            <a:pPr lvl="1"/>
            <a:r>
              <a:rPr lang="en-US" sz="2400" b="1" dirty="0" smtClean="0"/>
              <a:t>…received </a:t>
            </a:r>
            <a:r>
              <a:rPr lang="en-US" sz="2400" b="1" dirty="0" smtClean="0"/>
              <a:t>back</a:t>
            </a:r>
            <a:endParaRPr lang="en-US" sz="2400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200" b="1" u="sng" dirty="0" smtClean="0"/>
              <a:t>Jesus</a:t>
            </a:r>
          </a:p>
          <a:p>
            <a:pPr lvl="1"/>
            <a:r>
              <a:rPr lang="en-US" sz="2400" b="1" dirty="0" smtClean="0"/>
              <a:t>Hebrews 9:28</a:t>
            </a:r>
          </a:p>
          <a:p>
            <a:pPr lvl="1"/>
            <a:r>
              <a:rPr lang="en-US" b="1" dirty="0" smtClean="0"/>
              <a:t>John 3:16</a:t>
            </a:r>
          </a:p>
          <a:p>
            <a:pPr lvl="1"/>
            <a:r>
              <a:rPr lang="en-US" sz="2400" b="1" dirty="0" smtClean="0"/>
              <a:t>Romans 1:4</a:t>
            </a:r>
            <a:endParaRPr lang="en-US" b="1" dirty="0" smtClean="0"/>
          </a:p>
          <a:p>
            <a:pPr algn="ctr">
              <a:buNone/>
            </a:pPr>
            <a:endParaRPr lang="en-US" sz="3200" b="1" u="sng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Isaac – v 17-20</a:t>
            </a:r>
          </a:p>
          <a:p>
            <a:pPr lvl="1"/>
            <a:r>
              <a:rPr lang="en-US" sz="2400" b="1" dirty="0" smtClean="0"/>
              <a:t>…was offered up…</a:t>
            </a:r>
          </a:p>
          <a:p>
            <a:pPr lvl="1"/>
            <a:r>
              <a:rPr lang="en-US" sz="2400" b="1" dirty="0" smtClean="0"/>
              <a:t>…only begotten son</a:t>
            </a:r>
          </a:p>
          <a:p>
            <a:pPr lvl="1"/>
            <a:r>
              <a:rPr lang="en-US" sz="2400" b="1" dirty="0" smtClean="0"/>
              <a:t>…received back</a:t>
            </a:r>
          </a:p>
          <a:p>
            <a:pPr algn="ctr">
              <a:buNone/>
            </a:pPr>
            <a:r>
              <a:rPr lang="en-US" b="1" u="sng" dirty="0" smtClean="0"/>
              <a:t>Jacob – v 21</a:t>
            </a:r>
          </a:p>
          <a:p>
            <a:pPr lvl="1"/>
            <a:r>
              <a:rPr lang="en-US" b="1" dirty="0" smtClean="0"/>
              <a:t>Worshipped…top of staff</a:t>
            </a:r>
            <a:endParaRPr lang="en-US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200" b="1" u="sng" dirty="0" smtClean="0"/>
              <a:t>Jesus</a:t>
            </a:r>
          </a:p>
          <a:p>
            <a:pPr lvl="1"/>
            <a:r>
              <a:rPr lang="en-US" sz="2400" b="1" dirty="0" smtClean="0"/>
              <a:t>Hebrews 9:28</a:t>
            </a:r>
          </a:p>
          <a:p>
            <a:pPr lvl="1"/>
            <a:r>
              <a:rPr lang="en-US" b="1" dirty="0" smtClean="0"/>
              <a:t>John 3:16</a:t>
            </a:r>
          </a:p>
          <a:p>
            <a:pPr lvl="1"/>
            <a:r>
              <a:rPr lang="en-US" sz="2400" b="1" dirty="0" smtClean="0"/>
              <a:t>Romans 1:4</a:t>
            </a:r>
            <a:endParaRPr lang="en-US" b="1" dirty="0" smtClean="0"/>
          </a:p>
          <a:p>
            <a:pPr algn="ctr">
              <a:buNone/>
            </a:pPr>
            <a:endParaRPr lang="en-US" sz="3200" b="1" u="sng" dirty="0" smtClean="0"/>
          </a:p>
          <a:p>
            <a:pPr algn="ctr">
              <a:buNone/>
            </a:pPr>
            <a:endParaRPr lang="en-US" sz="3200" b="1" u="sng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Isaac – v 17-20</a:t>
            </a:r>
          </a:p>
          <a:p>
            <a:pPr lvl="1"/>
            <a:r>
              <a:rPr lang="en-US" sz="2400" b="1" dirty="0" smtClean="0"/>
              <a:t>…was offered up…</a:t>
            </a:r>
          </a:p>
          <a:p>
            <a:pPr lvl="1"/>
            <a:r>
              <a:rPr lang="en-US" sz="2400" b="1" dirty="0" smtClean="0"/>
              <a:t>…only begotten son</a:t>
            </a:r>
          </a:p>
          <a:p>
            <a:pPr lvl="1"/>
            <a:r>
              <a:rPr lang="en-US" sz="2400" b="1" dirty="0" smtClean="0"/>
              <a:t>…received back</a:t>
            </a:r>
          </a:p>
          <a:p>
            <a:pPr algn="ctr">
              <a:buNone/>
            </a:pPr>
            <a:r>
              <a:rPr lang="en-US" b="1" u="sng" dirty="0" smtClean="0"/>
              <a:t>Jacob – v 21</a:t>
            </a:r>
          </a:p>
          <a:p>
            <a:pPr lvl="1"/>
            <a:r>
              <a:rPr lang="en-US" b="1" dirty="0" smtClean="0"/>
              <a:t>Worshipped…top of staff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200" b="1" u="sng" dirty="0" smtClean="0"/>
              <a:t>Jesus</a:t>
            </a:r>
          </a:p>
          <a:p>
            <a:pPr lvl="1"/>
            <a:r>
              <a:rPr lang="en-US" sz="2400" b="1" dirty="0" smtClean="0"/>
              <a:t>Hebrews 9:28</a:t>
            </a:r>
          </a:p>
          <a:p>
            <a:pPr lvl="1"/>
            <a:r>
              <a:rPr lang="en-US" b="1" dirty="0" smtClean="0"/>
              <a:t>John 3:16</a:t>
            </a:r>
          </a:p>
          <a:p>
            <a:pPr lvl="1"/>
            <a:r>
              <a:rPr lang="en-US" sz="2400" b="1" dirty="0" smtClean="0"/>
              <a:t>Romans 1:4</a:t>
            </a:r>
            <a:endParaRPr lang="en-US" b="1" dirty="0" smtClean="0"/>
          </a:p>
          <a:p>
            <a:pPr algn="ctr">
              <a:buNone/>
            </a:pPr>
            <a:endParaRPr lang="en-US" sz="3200" b="1" u="sng" dirty="0" smtClean="0"/>
          </a:p>
          <a:p>
            <a:pPr lvl="1"/>
            <a:r>
              <a:rPr lang="en-US" b="1" dirty="0" smtClean="0"/>
              <a:t>Luke 23:46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Joseph </a:t>
            </a:r>
            <a:r>
              <a:rPr lang="en-US" b="1" u="sng" dirty="0" smtClean="0"/>
              <a:t>– v </a:t>
            </a:r>
            <a:r>
              <a:rPr lang="en-US" b="1" u="sng" dirty="0" smtClean="0"/>
              <a:t>22</a:t>
            </a:r>
            <a:endParaRPr lang="en-US" b="1" u="sng" dirty="0" smtClean="0"/>
          </a:p>
          <a:p>
            <a:pPr lvl="1"/>
            <a:r>
              <a:rPr lang="en-US" sz="2400" b="1" dirty="0" smtClean="0"/>
              <a:t>…mentioned exodus…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…didn’t want bones left behind</a:t>
            </a:r>
            <a:endParaRPr lang="en-US" sz="2400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FC Lectures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Thank you for making it possible for me to go to the Florida College lectureships every year</a:t>
            </a:r>
          </a:p>
          <a:p>
            <a:pPr lvl="1"/>
            <a:r>
              <a:rPr lang="en-US" b="1" dirty="0" smtClean="0"/>
              <a:t>I learn quite a bit</a:t>
            </a:r>
          </a:p>
          <a:p>
            <a:pPr lvl="1"/>
            <a:r>
              <a:rPr lang="en-US" b="1" dirty="0" smtClean="0"/>
              <a:t>I will be bringing some of those lessons soon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Joseph </a:t>
            </a:r>
            <a:r>
              <a:rPr lang="en-US" b="1" u="sng" dirty="0" smtClean="0"/>
              <a:t>– v </a:t>
            </a:r>
            <a:r>
              <a:rPr lang="en-US" b="1" u="sng" dirty="0" smtClean="0"/>
              <a:t>22</a:t>
            </a:r>
            <a:endParaRPr lang="en-US" b="1" u="sng" dirty="0" smtClean="0"/>
          </a:p>
          <a:p>
            <a:pPr lvl="1"/>
            <a:r>
              <a:rPr lang="en-US" sz="2400" b="1" dirty="0" smtClean="0"/>
              <a:t>…mentioned exodus…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…didn’t want bones left behind</a:t>
            </a:r>
            <a:endParaRPr lang="en-US" sz="2400" b="1" dirty="0" smtClean="0"/>
          </a:p>
          <a:p>
            <a:pPr lvl="1"/>
            <a:endParaRPr lang="en-US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200" b="1" u="sng" dirty="0" smtClean="0"/>
              <a:t>Jesus</a:t>
            </a:r>
          </a:p>
          <a:p>
            <a:pPr lvl="1"/>
            <a:r>
              <a:rPr lang="en-US" sz="2400" b="1" dirty="0" smtClean="0"/>
              <a:t>Matthew 17:1-5</a:t>
            </a:r>
          </a:p>
          <a:p>
            <a:pPr lvl="1"/>
            <a:r>
              <a:rPr lang="en-US" b="1" dirty="0" smtClean="0"/>
              <a:t>Luke 23:43</a:t>
            </a:r>
          </a:p>
          <a:p>
            <a:pPr lvl="1"/>
            <a:endParaRPr lang="en-US" b="1" dirty="0" smtClean="0"/>
          </a:p>
          <a:p>
            <a:pPr algn="ctr">
              <a:buNone/>
            </a:pPr>
            <a:endParaRPr lang="en-US" sz="3200" b="1" u="sng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Joseph </a:t>
            </a:r>
            <a:r>
              <a:rPr lang="en-US" b="1" u="sng" dirty="0" smtClean="0"/>
              <a:t>– v </a:t>
            </a:r>
            <a:r>
              <a:rPr lang="en-US" b="1" u="sng" dirty="0" smtClean="0"/>
              <a:t>22</a:t>
            </a:r>
            <a:endParaRPr lang="en-US" b="1" u="sng" dirty="0" smtClean="0"/>
          </a:p>
          <a:p>
            <a:pPr lvl="1"/>
            <a:r>
              <a:rPr lang="en-US" sz="2400" b="1" dirty="0" smtClean="0"/>
              <a:t>…mentioned exodus…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…didn’t want bones left behind</a:t>
            </a:r>
            <a:endParaRPr lang="en-US" sz="2400" b="1" dirty="0" smtClean="0"/>
          </a:p>
          <a:p>
            <a:pPr algn="ctr">
              <a:buNone/>
            </a:pPr>
            <a:r>
              <a:rPr lang="en-US" b="1" u="sng" dirty="0" smtClean="0"/>
              <a:t>Moses </a:t>
            </a:r>
            <a:r>
              <a:rPr lang="en-US" b="1" u="sng" dirty="0" smtClean="0"/>
              <a:t>– v </a:t>
            </a:r>
            <a:r>
              <a:rPr lang="en-US" b="1" u="sng" dirty="0" smtClean="0"/>
              <a:t>23-29</a:t>
            </a:r>
            <a:endParaRPr lang="en-US" b="1" u="sng" dirty="0" smtClean="0"/>
          </a:p>
          <a:p>
            <a:pPr lvl="1"/>
            <a:r>
              <a:rPr lang="en-US" b="1" dirty="0" smtClean="0"/>
              <a:t>Hid</a:t>
            </a:r>
          </a:p>
          <a:p>
            <a:pPr lvl="1"/>
            <a:r>
              <a:rPr lang="en-US" b="1" dirty="0" smtClean="0"/>
              <a:t>Refused treasures</a:t>
            </a:r>
            <a:endParaRPr lang="en-US" b="1" dirty="0" smtClean="0"/>
          </a:p>
          <a:p>
            <a:pPr lvl="1"/>
            <a:endParaRPr lang="en-US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200" b="1" u="sng" dirty="0" smtClean="0"/>
              <a:t>Jesus</a:t>
            </a:r>
          </a:p>
          <a:p>
            <a:pPr lvl="1"/>
            <a:r>
              <a:rPr lang="en-US" sz="2400" b="1" dirty="0" smtClean="0"/>
              <a:t>Matthew 17:1-5</a:t>
            </a:r>
          </a:p>
          <a:p>
            <a:pPr lvl="1"/>
            <a:r>
              <a:rPr lang="en-US" b="1" dirty="0" smtClean="0"/>
              <a:t>Luke 23:43</a:t>
            </a:r>
          </a:p>
          <a:p>
            <a:pPr lvl="1"/>
            <a:endParaRPr lang="en-US" b="1" dirty="0" smtClean="0"/>
          </a:p>
          <a:p>
            <a:pPr algn="ctr">
              <a:buNone/>
            </a:pPr>
            <a:endParaRPr lang="en-US" sz="3200" b="1" u="sng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Joseph </a:t>
            </a:r>
            <a:r>
              <a:rPr lang="en-US" b="1" u="sng" dirty="0" smtClean="0"/>
              <a:t>– v </a:t>
            </a:r>
            <a:r>
              <a:rPr lang="en-US" b="1" u="sng" dirty="0" smtClean="0"/>
              <a:t>22</a:t>
            </a:r>
            <a:endParaRPr lang="en-US" b="1" u="sng" dirty="0" smtClean="0"/>
          </a:p>
          <a:p>
            <a:pPr lvl="1"/>
            <a:r>
              <a:rPr lang="en-US" sz="2400" b="1" dirty="0" smtClean="0"/>
              <a:t>…mentioned exodus…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…didn’t want bones left behind</a:t>
            </a:r>
            <a:endParaRPr lang="en-US" sz="2400" b="1" dirty="0" smtClean="0"/>
          </a:p>
          <a:p>
            <a:pPr algn="ctr">
              <a:buNone/>
            </a:pPr>
            <a:r>
              <a:rPr lang="en-US" b="1" u="sng" dirty="0" smtClean="0"/>
              <a:t>Moses </a:t>
            </a:r>
            <a:r>
              <a:rPr lang="en-US" b="1" u="sng" dirty="0" smtClean="0"/>
              <a:t>– v </a:t>
            </a:r>
            <a:r>
              <a:rPr lang="en-US" b="1" u="sng" dirty="0" smtClean="0"/>
              <a:t>23-29</a:t>
            </a:r>
            <a:endParaRPr lang="en-US" b="1" u="sng" dirty="0" smtClean="0"/>
          </a:p>
          <a:p>
            <a:pPr lvl="1"/>
            <a:r>
              <a:rPr lang="en-US" b="1" dirty="0" smtClean="0"/>
              <a:t>Hid</a:t>
            </a:r>
          </a:p>
          <a:p>
            <a:pPr lvl="1"/>
            <a:r>
              <a:rPr lang="en-US" b="1" dirty="0" smtClean="0"/>
              <a:t>Refused treasures</a:t>
            </a:r>
            <a:endParaRPr lang="en-US" b="1" dirty="0" smtClean="0"/>
          </a:p>
          <a:p>
            <a:pPr lvl="1"/>
            <a:endParaRPr lang="en-US" b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486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sz="3200" b="1" u="sng" dirty="0" smtClean="0"/>
              <a:t>Jesus</a:t>
            </a:r>
          </a:p>
          <a:p>
            <a:pPr lvl="1"/>
            <a:r>
              <a:rPr lang="en-US" sz="2400" b="1" dirty="0" smtClean="0"/>
              <a:t>Matthew 17:1-5</a:t>
            </a:r>
          </a:p>
          <a:p>
            <a:pPr lvl="1"/>
            <a:r>
              <a:rPr lang="en-US" b="1" dirty="0" smtClean="0"/>
              <a:t>Luke 23:43</a:t>
            </a:r>
          </a:p>
          <a:p>
            <a:pPr lvl="1"/>
            <a:endParaRPr lang="en-US" b="1" dirty="0" smtClean="0"/>
          </a:p>
          <a:p>
            <a:pPr algn="ctr">
              <a:buNone/>
            </a:pPr>
            <a:endParaRPr lang="en-US" sz="3200" b="1" u="sng" dirty="0" smtClean="0"/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2:13-23</a:t>
            </a:r>
          </a:p>
          <a:p>
            <a:pPr lvl="1"/>
            <a:r>
              <a:rPr lang="en-US" b="1" dirty="0" smtClean="0"/>
              <a:t>Matthew 4:8-10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</a:t>
            </a:r>
            <a:r>
              <a:rPr lang="en-US" b="1" dirty="0" smtClean="0"/>
              <a:t>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</a:t>
            </a:r>
            <a:r>
              <a:rPr lang="en-US" b="1" dirty="0" smtClean="0"/>
              <a:t>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</a:t>
            </a:r>
            <a:r>
              <a:rPr lang="en-US" b="1" dirty="0" smtClean="0"/>
              <a:t>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</a:t>
            </a:r>
            <a:r>
              <a:rPr lang="en-US" b="1" dirty="0" smtClean="0"/>
              <a:t>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</a:t>
            </a:r>
            <a:r>
              <a:rPr lang="en-US" b="1" dirty="0" smtClean="0"/>
              <a:t>– v 4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5</a:t>
            </a:r>
          </a:p>
          <a:p>
            <a:r>
              <a:rPr lang="en-US" b="1" dirty="0" smtClean="0"/>
              <a:t>Noah </a:t>
            </a:r>
            <a:r>
              <a:rPr lang="en-US" b="1" dirty="0" smtClean="0"/>
              <a:t>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</a:t>
            </a:r>
            <a:r>
              <a:rPr lang="en-US" b="1" dirty="0" smtClean="0"/>
              <a:t>– v 4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5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</a:t>
            </a:r>
            <a:r>
              <a:rPr lang="en-US" b="1" dirty="0" smtClean="0"/>
              <a:t>– v 4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5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7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</a:t>
            </a:r>
            <a:r>
              <a:rPr lang="en-US" b="1" dirty="0" smtClean="0"/>
              <a:t>– v 4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5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7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vv 8-10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</a:t>
            </a:r>
            <a:r>
              <a:rPr lang="en-US" b="1" dirty="0" smtClean="0"/>
              <a:t>– v 4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5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7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vv 8-10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 </a:t>
            </a:r>
            <a:r>
              <a:rPr lang="en-US" b="1" dirty="0" smtClean="0"/>
              <a:t>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FC Lectures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Thank you for making it possible for me to go to the Florida College lectureships every year</a:t>
            </a:r>
          </a:p>
          <a:p>
            <a:pPr lvl="1"/>
            <a:r>
              <a:rPr lang="en-US" b="1" dirty="0" smtClean="0"/>
              <a:t>I learn quite a bit</a:t>
            </a:r>
          </a:p>
          <a:p>
            <a:pPr lvl="1"/>
            <a:r>
              <a:rPr lang="en-US" b="1" dirty="0" smtClean="0"/>
              <a:t>I will be bringing some of those lessons soon</a:t>
            </a:r>
          </a:p>
          <a:p>
            <a:r>
              <a:rPr lang="en-US" b="1" dirty="0" smtClean="0"/>
              <a:t>I heard this lesson from Jason Longstreth</a:t>
            </a:r>
          </a:p>
          <a:p>
            <a:pPr lvl="1"/>
            <a:r>
              <a:rPr lang="en-US" b="1" dirty="0" smtClean="0"/>
              <a:t>I’m not sure if this material is original to him</a:t>
            </a:r>
          </a:p>
          <a:p>
            <a:pPr lvl="1"/>
            <a:r>
              <a:rPr lang="en-US" b="1" dirty="0" smtClean="0"/>
              <a:t>I appreciate his presentation</a:t>
            </a:r>
          </a:p>
          <a:p>
            <a:pPr lvl="2"/>
            <a:r>
              <a:rPr lang="en-US" b="1" dirty="0" smtClean="0"/>
              <a:t>I have tweaked it to “make it my own”</a:t>
            </a:r>
          </a:p>
          <a:p>
            <a:pPr lvl="2"/>
            <a:r>
              <a:rPr lang="en-US" b="1" dirty="0" smtClean="0"/>
              <a:t>Without “re-inventing the wheel”</a:t>
            </a:r>
          </a:p>
          <a:p>
            <a:pPr lvl="1"/>
            <a:r>
              <a:rPr lang="en-US" b="1" dirty="0" smtClean="0"/>
              <a:t>Sometimes, “you can’t see the forest for the trees”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– v 4</a:t>
            </a:r>
          </a:p>
          <a:p>
            <a:r>
              <a:rPr lang="en-US" b="1" dirty="0" smtClean="0"/>
              <a:t>Jesus – v 5</a:t>
            </a:r>
          </a:p>
          <a:p>
            <a:r>
              <a:rPr lang="en-US" b="1" dirty="0" smtClean="0"/>
              <a:t>Jesus – v 7</a:t>
            </a:r>
          </a:p>
          <a:p>
            <a:r>
              <a:rPr lang="en-US" b="1" dirty="0" smtClean="0"/>
              <a:t>Jesus – vv 8-10</a:t>
            </a:r>
          </a:p>
          <a:p>
            <a:r>
              <a:rPr lang="en-US" b="1" dirty="0" smtClean="0"/>
              <a:t>Jesus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 </a:t>
            </a:r>
            <a:r>
              <a:rPr lang="en-US" b="1" dirty="0" smtClean="0"/>
              <a:t>– vv 17-20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– v 4</a:t>
            </a:r>
          </a:p>
          <a:p>
            <a:r>
              <a:rPr lang="en-US" b="1" dirty="0" smtClean="0"/>
              <a:t>Jesus – v 5</a:t>
            </a:r>
          </a:p>
          <a:p>
            <a:r>
              <a:rPr lang="en-US" b="1" dirty="0" smtClean="0"/>
              <a:t>Jesus – v 7</a:t>
            </a:r>
          </a:p>
          <a:p>
            <a:r>
              <a:rPr lang="en-US" b="1" dirty="0" smtClean="0"/>
              <a:t>Jesus – vv 8-10</a:t>
            </a:r>
          </a:p>
          <a:p>
            <a:r>
              <a:rPr lang="en-US" b="1" dirty="0" smtClean="0"/>
              <a:t>Jesus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 </a:t>
            </a:r>
            <a:r>
              <a:rPr lang="en-US" b="1" dirty="0" smtClean="0"/>
              <a:t>– vv 17-20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21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– v 4</a:t>
            </a:r>
          </a:p>
          <a:p>
            <a:r>
              <a:rPr lang="en-US" b="1" dirty="0" smtClean="0"/>
              <a:t>Jesus – v 5</a:t>
            </a:r>
          </a:p>
          <a:p>
            <a:r>
              <a:rPr lang="en-US" b="1" dirty="0" smtClean="0"/>
              <a:t>Jesus – v 7</a:t>
            </a:r>
          </a:p>
          <a:p>
            <a:r>
              <a:rPr lang="en-US" b="1" dirty="0" smtClean="0"/>
              <a:t>Jesus – vv 8-10</a:t>
            </a:r>
          </a:p>
          <a:p>
            <a:r>
              <a:rPr lang="en-US" b="1" dirty="0" smtClean="0"/>
              <a:t>Jesus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Jesus – vv 17-20</a:t>
            </a:r>
          </a:p>
          <a:p>
            <a:r>
              <a:rPr lang="en-US" b="1" dirty="0" smtClean="0"/>
              <a:t>Jesus – v 21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 22</a:t>
            </a:r>
          </a:p>
          <a:p>
            <a:r>
              <a:rPr lang="en-US" b="1" dirty="0" smtClean="0"/>
              <a:t>Jesus </a:t>
            </a:r>
            <a:r>
              <a:rPr lang="en-US" b="1" dirty="0" smtClean="0"/>
              <a:t>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Hebrews 11 – the “Chapter of Faith”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</a:t>
            </a:r>
            <a:r>
              <a:rPr lang="en-US" b="1" dirty="0" smtClean="0"/>
              <a:t>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Noah </a:t>
            </a:r>
            <a:r>
              <a:rPr lang="en-US" b="1" dirty="0" smtClean="0"/>
              <a:t>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  <p:sp>
        <p:nvSpPr>
          <p:cNvPr id="9" name="Rectangle 8"/>
          <p:cNvSpPr/>
          <p:nvPr/>
        </p:nvSpPr>
        <p:spPr>
          <a:xfrm rot="19916608">
            <a:off x="5190597" y="4428353"/>
            <a:ext cx="2209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Jesus</a:t>
            </a:r>
            <a:endParaRPr lang="es-PR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writer of Hebrews gives us a list of witnesses that encourage us, through their examples (their situations and their attitudes) that salvation is an attainable goal</a:t>
            </a:r>
            <a:endParaRPr lang="en-US" b="1" dirty="0"/>
          </a:p>
          <a:p>
            <a:r>
              <a:rPr lang="en-US" b="1" dirty="0" smtClean="0"/>
              <a:t>We should study what God’s word has to say about them.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writer of Hebrews gives us a list of witnesses that encourage us, through their examples (their situations and their attitudes) that salvation is an attainable goal</a:t>
            </a:r>
            <a:endParaRPr lang="en-US" b="1" dirty="0"/>
          </a:p>
          <a:p>
            <a:r>
              <a:rPr lang="en-US" b="1" dirty="0" smtClean="0"/>
              <a:t>We should study what God’s word has to say about them.</a:t>
            </a:r>
          </a:p>
          <a:p>
            <a:r>
              <a:rPr lang="en-US" b="1" dirty="0" smtClean="0"/>
              <a:t>But, always remember that Jesus fulfilled all things even better than they did – He is our example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Hebrews 10:37-39</a:t>
            </a:r>
          </a:p>
          <a:p>
            <a:r>
              <a:rPr lang="en-US" b="1" dirty="0" smtClean="0"/>
              <a:t>Hebrews 11 – the “Chapter of Faith”</a:t>
            </a:r>
          </a:p>
          <a:p>
            <a:r>
              <a:rPr lang="en-US" b="1" dirty="0" smtClean="0"/>
              <a:t>Hebrews 12:1-3 – The Key</a:t>
            </a:r>
          </a:p>
          <a:p>
            <a:pPr lvl="1"/>
            <a:r>
              <a:rPr lang="en-US" b="1" dirty="0" smtClean="0"/>
              <a:t>Verse 1 – witnesses</a:t>
            </a:r>
          </a:p>
          <a:p>
            <a:pPr lvl="1"/>
            <a:r>
              <a:rPr lang="en-US" b="1" dirty="0" smtClean="0"/>
              <a:t>Verse 2 - …on Jesus…</a:t>
            </a:r>
          </a:p>
          <a:p>
            <a:pPr lvl="1"/>
            <a:r>
              <a:rPr lang="en-US" b="1" dirty="0" smtClean="0"/>
              <a:t>Verse 3 - …consider Him…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Verses 1-3 – Intro to the list of heroes (“men of old”)</a:t>
            </a:r>
          </a:p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Verse 6 – necessity of faith</a:t>
            </a:r>
          </a:p>
          <a:p>
            <a:r>
              <a:rPr lang="en-US" b="1" dirty="0" smtClean="0"/>
              <a:t>Noah – v 7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Verses 1-3 – Intro to the list of heroes (“men of old”)</a:t>
            </a:r>
          </a:p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Verse 6 – necessity of faith</a:t>
            </a:r>
          </a:p>
          <a:p>
            <a:r>
              <a:rPr lang="en-US" b="1" dirty="0" smtClean="0"/>
              <a:t>Noah 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/>
          </a:bodyPr>
          <a:lstStyle/>
          <a:p>
            <a:r>
              <a:rPr lang="en-US" b="1" dirty="0" smtClean="0"/>
              <a:t>Verses 1-3 – Intro to the list of heroes (“men of old”)</a:t>
            </a:r>
          </a:p>
          <a:p>
            <a:r>
              <a:rPr lang="en-US" b="1" dirty="0" smtClean="0"/>
              <a:t>Abel – v 4</a:t>
            </a:r>
          </a:p>
          <a:p>
            <a:r>
              <a:rPr lang="en-US" b="1" dirty="0" smtClean="0"/>
              <a:t>Enoch – v 5</a:t>
            </a:r>
          </a:p>
          <a:p>
            <a:r>
              <a:rPr lang="en-US" b="1" dirty="0" smtClean="0"/>
              <a:t>Verse 6 – necessity of faith</a:t>
            </a:r>
          </a:p>
          <a:p>
            <a:r>
              <a:rPr lang="en-US" b="1" dirty="0" smtClean="0"/>
              <a:t>Noah – v 7</a:t>
            </a:r>
          </a:p>
          <a:p>
            <a:r>
              <a:rPr lang="en-US" b="1" dirty="0" smtClean="0"/>
              <a:t>Abraham – vv 8-10</a:t>
            </a:r>
          </a:p>
          <a:p>
            <a:r>
              <a:rPr lang="en-US" b="1" dirty="0" smtClean="0"/>
              <a:t>Sarah – v 11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s-PR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530725"/>
          </a:xfrm>
        </p:spPr>
        <p:txBody>
          <a:bodyPr/>
          <a:lstStyle/>
          <a:p>
            <a:r>
              <a:rPr lang="en-US" b="1" dirty="0" smtClean="0"/>
              <a:t>Isaac – vv 17-20</a:t>
            </a:r>
          </a:p>
          <a:p>
            <a:r>
              <a:rPr lang="en-US" b="1" dirty="0" smtClean="0"/>
              <a:t>Jacob – v 21</a:t>
            </a:r>
          </a:p>
          <a:p>
            <a:r>
              <a:rPr lang="en-US" b="1" dirty="0" smtClean="0"/>
              <a:t>Joseph – v 22</a:t>
            </a:r>
          </a:p>
          <a:p>
            <a:r>
              <a:rPr lang="en-US" b="1" dirty="0" smtClean="0"/>
              <a:t>Moses – vv 23-29</a:t>
            </a:r>
          </a:p>
          <a:p>
            <a:r>
              <a:rPr lang="en-US" b="1" dirty="0" smtClean="0"/>
              <a:t>Various others</a:t>
            </a:r>
          </a:p>
          <a:p>
            <a:pPr lvl="1"/>
            <a:r>
              <a:rPr lang="en-US" b="1" dirty="0" smtClean="0"/>
              <a:t>Jericho</a:t>
            </a:r>
          </a:p>
          <a:p>
            <a:pPr lvl="1"/>
            <a:r>
              <a:rPr lang="en-US" b="1" dirty="0" smtClean="0"/>
              <a:t>Rahab</a:t>
            </a:r>
          </a:p>
          <a:p>
            <a:pPr lvl="1"/>
            <a:r>
              <a:rPr lang="en-US" b="1" dirty="0" smtClean="0"/>
              <a:t>Etc.</a:t>
            </a:r>
            <a:endParaRPr lang="es-PR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en-US" sz="3600" b="1" dirty="0" smtClean="0"/>
              <a:t>Hebrews 11 – the “Chapter of Faith”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Hebrews 11 – the “Chapter of Faith”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457200"/>
          </a:xfrm>
        </p:spPr>
        <p:txBody>
          <a:bodyPr/>
          <a:lstStyle/>
          <a:p>
            <a:pPr algn="ctr"/>
            <a:r>
              <a:rPr lang="en-US" dirty="0" smtClean="0"/>
              <a:t>OT character in Heb. 11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5410199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pPr lvl="1"/>
            <a:r>
              <a:rPr lang="en-US" sz="2400" b="1" dirty="0" smtClean="0"/>
              <a:t>…better sacrifice,,,</a:t>
            </a:r>
          </a:p>
          <a:p>
            <a:pPr lvl="1"/>
            <a:r>
              <a:rPr lang="en-US" sz="2400" b="1" dirty="0" smtClean="0"/>
              <a:t>…testimony…righteous</a:t>
            </a:r>
          </a:p>
          <a:p>
            <a:pPr lvl="1"/>
            <a:r>
              <a:rPr lang="en-US" sz="2400" b="1" dirty="0" smtClean="0"/>
              <a:t>…dead, still speaks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041775" cy="457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smtClean="0"/>
              <a:t>Jesus</a:t>
            </a:r>
            <a:endParaRPr lang="es-PR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194175" cy="5410200"/>
          </a:xfrm>
        </p:spPr>
        <p:txBody>
          <a:bodyPr/>
          <a:lstStyle/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Heb. 10:14; 9:11-14</a:t>
            </a:r>
          </a:p>
          <a:p>
            <a:pPr lvl="1"/>
            <a:r>
              <a:rPr lang="en-US" sz="2400" b="1" dirty="0" smtClean="0"/>
              <a:t>1 John 2:1</a:t>
            </a:r>
          </a:p>
          <a:p>
            <a:pPr lvl="1"/>
            <a:r>
              <a:rPr lang="en-US" sz="2400" b="1" dirty="0" smtClean="0"/>
              <a:t>Heb 1:1-3 (Lk 16:29, 31)</a:t>
            </a:r>
          </a:p>
          <a:p>
            <a:pPr lvl="1"/>
            <a:endParaRPr lang="en-US" sz="2400" b="1" dirty="0" smtClean="0"/>
          </a:p>
          <a:p>
            <a:pPr lvl="1"/>
            <a:endParaRPr lang="es-PR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Hebrews 11 – the “Chapter of Faith”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457200"/>
          </a:xfrm>
        </p:spPr>
        <p:txBody>
          <a:bodyPr/>
          <a:lstStyle/>
          <a:p>
            <a:pPr algn="ctr"/>
            <a:r>
              <a:rPr lang="en-US" dirty="0" smtClean="0"/>
              <a:t>OT character in Heb. 11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5410199"/>
          </a:xfrm>
        </p:spPr>
        <p:txBody>
          <a:bodyPr>
            <a:normAutofit/>
          </a:bodyPr>
          <a:lstStyle/>
          <a:p>
            <a:r>
              <a:rPr lang="en-US" b="1" dirty="0" smtClean="0"/>
              <a:t>Abel – v 4</a:t>
            </a:r>
          </a:p>
          <a:p>
            <a:pPr lvl="1"/>
            <a:r>
              <a:rPr lang="en-US" sz="2400" b="1" dirty="0" smtClean="0"/>
              <a:t>…better sacrifice,,,</a:t>
            </a:r>
          </a:p>
          <a:p>
            <a:pPr lvl="1"/>
            <a:r>
              <a:rPr lang="en-US" sz="2400" b="1" dirty="0" smtClean="0"/>
              <a:t>…testimony…righteous</a:t>
            </a:r>
          </a:p>
          <a:p>
            <a:pPr lvl="1"/>
            <a:r>
              <a:rPr lang="en-US" sz="2400" b="1" dirty="0" smtClean="0"/>
              <a:t>…dead, still speaks</a:t>
            </a:r>
          </a:p>
          <a:p>
            <a:r>
              <a:rPr lang="en-US" b="1" dirty="0" smtClean="0"/>
              <a:t>Enoch – v 5</a:t>
            </a:r>
          </a:p>
          <a:p>
            <a:pPr lvl="1"/>
            <a:r>
              <a:rPr lang="en-US" sz="2400" b="1" dirty="0" smtClean="0"/>
              <a:t>…pleasing to God</a:t>
            </a:r>
          </a:p>
          <a:p>
            <a:pPr lvl="1"/>
            <a:r>
              <a:rPr lang="en-US" sz="2400" b="1" dirty="0" smtClean="0"/>
              <a:t>…taken up</a:t>
            </a:r>
          </a:p>
          <a:p>
            <a:pPr lvl="1"/>
            <a:r>
              <a:rPr lang="en-US" sz="2400" b="1" dirty="0" smtClean="0"/>
              <a:t>…not found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041775" cy="457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 smtClean="0"/>
              <a:t>Jesus</a:t>
            </a:r>
            <a:endParaRPr lang="es-PR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194175" cy="5410200"/>
          </a:xfrm>
        </p:spPr>
        <p:txBody>
          <a:bodyPr/>
          <a:lstStyle/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Heb. 10:14; 9:11-14</a:t>
            </a:r>
          </a:p>
          <a:p>
            <a:pPr lvl="1"/>
            <a:r>
              <a:rPr lang="en-US" sz="2400" b="1" dirty="0" smtClean="0"/>
              <a:t>1 John 2:1</a:t>
            </a:r>
          </a:p>
          <a:p>
            <a:pPr lvl="1"/>
            <a:r>
              <a:rPr lang="en-US" sz="2400" b="1" dirty="0" smtClean="0"/>
              <a:t>Heb 1:1-3 (Lk 16:29, 31)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Matthew 3:17; 17:1-5</a:t>
            </a:r>
          </a:p>
          <a:p>
            <a:pPr lvl="1"/>
            <a:r>
              <a:rPr lang="en-US" sz="2400" b="1" dirty="0" smtClean="0"/>
              <a:t>Acts 1:9; 2:24</a:t>
            </a:r>
          </a:p>
          <a:p>
            <a:pPr lvl="1"/>
            <a:r>
              <a:rPr lang="en-US" sz="2400" b="1" dirty="0" smtClean="0"/>
              <a:t>Luke 24:3 (disciples) Matthew 28:11-15 (Jews)</a:t>
            </a:r>
          </a:p>
          <a:p>
            <a:pPr lvl="1"/>
            <a:endParaRPr lang="en-US" sz="24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1674</Words>
  <Application>Microsoft Office PowerPoint</Application>
  <PresentationFormat>On-screen Show (4:3)</PresentationFormat>
  <Paragraphs>444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Hebrews 11 &amp; Jesus</vt:lpstr>
      <vt:lpstr>The FC Lectures</vt:lpstr>
      <vt:lpstr>The FC Lectures</vt:lpstr>
      <vt:lpstr>Context</vt:lpstr>
      <vt:lpstr>Recap</vt:lpstr>
      <vt:lpstr>Recap</vt:lpstr>
      <vt:lpstr>Recap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Hebrews 11 – the “Chapter of Faith”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62</cp:revision>
  <dcterms:created xsi:type="dcterms:W3CDTF">2015-05-30T17:53:26Z</dcterms:created>
  <dcterms:modified xsi:type="dcterms:W3CDTF">2016-02-07T22:52:54Z</dcterms:modified>
</cp:coreProperties>
</file>