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8" r:id="rId7"/>
    <p:sldId id="267" r:id="rId8"/>
    <p:sldId id="269" r:id="rId9"/>
    <p:sldId id="266" r:id="rId10"/>
    <p:sldId id="275" r:id="rId11"/>
    <p:sldId id="276" r:id="rId12"/>
    <p:sldId id="277" r:id="rId13"/>
    <p:sldId id="274" r:id="rId14"/>
    <p:sldId id="278" r:id="rId15"/>
    <p:sldId id="279" r:id="rId16"/>
    <p:sldId id="281" r:id="rId17"/>
    <p:sldId id="280" r:id="rId18"/>
    <p:sldId id="273" r:id="rId19"/>
    <p:sldId id="284" r:id="rId20"/>
    <p:sldId id="283" r:id="rId21"/>
    <p:sldId id="282" r:id="rId22"/>
    <p:sldId id="272" r:id="rId23"/>
    <p:sldId id="287" r:id="rId24"/>
    <p:sldId id="286" r:id="rId25"/>
    <p:sldId id="285" r:id="rId26"/>
    <p:sldId id="271" r:id="rId27"/>
    <p:sldId id="295" r:id="rId28"/>
    <p:sldId id="294" r:id="rId29"/>
    <p:sldId id="293" r:id="rId30"/>
    <p:sldId id="270" r:id="rId31"/>
    <p:sldId id="288" r:id="rId32"/>
    <p:sldId id="291" r:id="rId33"/>
    <p:sldId id="290" r:id="rId34"/>
    <p:sldId id="258" r:id="rId35"/>
    <p:sldId id="296" r:id="rId36"/>
    <p:sldId id="26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itness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0"/>
            <a:ext cx="67056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Hebrews 11 &amp; Jesus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14800"/>
            <a:ext cx="5181600" cy="9906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Hebrews 11:1-6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362200" y="4876800"/>
            <a:ext cx="21336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 1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Verses 1-3 – Intro to the list of heroes (“men of old”)</a:t>
            </a:r>
          </a:p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Verse 6 – necessity of faith</a:t>
            </a:r>
          </a:p>
          <a:p>
            <a:r>
              <a:rPr lang="en-US" b="1" dirty="0" smtClean="0"/>
              <a:t>Noah – v 7</a:t>
            </a:r>
          </a:p>
          <a:p>
            <a:r>
              <a:rPr lang="en-US" b="1" dirty="0" smtClean="0"/>
              <a:t>Abraham – vv 8-10</a:t>
            </a:r>
          </a:p>
          <a:p>
            <a:r>
              <a:rPr lang="en-US" b="1" dirty="0" smtClean="0"/>
              <a:t>Sarah 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endParaRPr lang="es-P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Verses 1-3 – Intro to the list of heroes (“men of old”)</a:t>
            </a:r>
          </a:p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Verse 6 – necessity of faith</a:t>
            </a:r>
          </a:p>
          <a:p>
            <a:r>
              <a:rPr lang="en-US" b="1" dirty="0" smtClean="0"/>
              <a:t>Noah – v 7</a:t>
            </a:r>
          </a:p>
          <a:p>
            <a:r>
              <a:rPr lang="en-US" b="1" dirty="0" smtClean="0"/>
              <a:t>Abraham – vv 8-10</a:t>
            </a:r>
          </a:p>
          <a:p>
            <a:r>
              <a:rPr lang="en-US" b="1" dirty="0" smtClean="0"/>
              <a:t>Sarah 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Isaac – vv 17-20</a:t>
            </a:r>
          </a:p>
          <a:p>
            <a:r>
              <a:rPr lang="en-US" b="1" dirty="0" smtClean="0"/>
              <a:t>Jacob – v 21</a:t>
            </a:r>
          </a:p>
          <a:p>
            <a:r>
              <a:rPr lang="en-US" b="1" dirty="0" smtClean="0"/>
              <a:t>Joseph – v 22</a:t>
            </a:r>
          </a:p>
          <a:p>
            <a:r>
              <a:rPr lang="en-US" b="1" dirty="0" smtClean="0"/>
              <a:t>Moses – vv 23-29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Verses 1-3 – Intro to the list of heroes (“men of old”)</a:t>
            </a:r>
          </a:p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Verse 6 – necessity of faith</a:t>
            </a:r>
          </a:p>
          <a:p>
            <a:r>
              <a:rPr lang="en-US" b="1" dirty="0" smtClean="0"/>
              <a:t>Noah – v 7</a:t>
            </a:r>
          </a:p>
          <a:p>
            <a:r>
              <a:rPr lang="en-US" b="1" dirty="0" smtClean="0"/>
              <a:t>Abraham – vv 8-10</a:t>
            </a:r>
          </a:p>
          <a:p>
            <a:r>
              <a:rPr lang="en-US" b="1" dirty="0" smtClean="0"/>
              <a:t>Sarah 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Isaac – vv 17-20</a:t>
            </a:r>
          </a:p>
          <a:p>
            <a:r>
              <a:rPr lang="en-US" b="1" dirty="0" smtClean="0"/>
              <a:t>Jacob – v 21</a:t>
            </a:r>
          </a:p>
          <a:p>
            <a:r>
              <a:rPr lang="en-US" b="1" dirty="0" smtClean="0"/>
              <a:t>Joseph – v 22</a:t>
            </a:r>
          </a:p>
          <a:p>
            <a:r>
              <a:rPr lang="en-US" b="1" dirty="0" smtClean="0"/>
              <a:t>Moses – vv 23-29</a:t>
            </a:r>
          </a:p>
          <a:p>
            <a:r>
              <a:rPr lang="en-US" b="1" dirty="0" smtClean="0"/>
              <a:t>Various others</a:t>
            </a:r>
          </a:p>
          <a:p>
            <a:pPr lvl="1"/>
            <a:r>
              <a:rPr lang="en-US" b="1" dirty="0" smtClean="0"/>
              <a:t>Jericho</a:t>
            </a:r>
          </a:p>
          <a:p>
            <a:pPr lvl="1"/>
            <a:r>
              <a:rPr lang="en-US" b="1" dirty="0" smtClean="0"/>
              <a:t>Rahab</a:t>
            </a:r>
          </a:p>
          <a:p>
            <a:pPr lvl="1"/>
            <a:r>
              <a:rPr lang="en-US" b="1" dirty="0" smtClean="0"/>
              <a:t>Etc.</a:t>
            </a:r>
            <a:endParaRPr lang="es-P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Noah – v 7</a:t>
            </a:r>
          </a:p>
          <a:p>
            <a:r>
              <a:rPr lang="en-US" b="1" dirty="0" smtClean="0"/>
              <a:t>Abraham – vv 8-10</a:t>
            </a:r>
          </a:p>
          <a:p>
            <a:r>
              <a:rPr lang="en-US" b="1" dirty="0" smtClean="0"/>
              <a:t>Sarah 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Isaac – vv 17-20</a:t>
            </a:r>
          </a:p>
          <a:p>
            <a:r>
              <a:rPr lang="en-US" b="1" dirty="0" smtClean="0"/>
              <a:t>Jacob – v 21</a:t>
            </a:r>
          </a:p>
          <a:p>
            <a:r>
              <a:rPr lang="en-US" b="1" dirty="0" smtClean="0"/>
              <a:t>Joseph – v 22</a:t>
            </a:r>
          </a:p>
          <a:p>
            <a:r>
              <a:rPr lang="en-US" b="1" dirty="0" smtClean="0"/>
              <a:t>Moses – vv 23-29</a:t>
            </a:r>
          </a:p>
          <a:p>
            <a:r>
              <a:rPr lang="en-US" b="1" dirty="0" smtClean="0"/>
              <a:t>Various others</a:t>
            </a:r>
          </a:p>
          <a:p>
            <a:pPr lvl="1"/>
            <a:r>
              <a:rPr lang="en-US" b="1" dirty="0" smtClean="0"/>
              <a:t>Jericho</a:t>
            </a:r>
          </a:p>
          <a:p>
            <a:pPr lvl="1"/>
            <a:r>
              <a:rPr lang="en-US" b="1" dirty="0" smtClean="0"/>
              <a:t>Rahab</a:t>
            </a:r>
          </a:p>
          <a:p>
            <a:pPr lvl="1"/>
            <a:r>
              <a:rPr lang="en-US" b="1" dirty="0" smtClean="0"/>
              <a:t>Etc.</a:t>
            </a:r>
            <a:endParaRPr lang="es-P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48640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Usually, at this point, we’ll do a person-by-person case study from the OT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Noah – v 7</a:t>
            </a:r>
          </a:p>
          <a:p>
            <a:r>
              <a:rPr lang="en-US" b="1" dirty="0" smtClean="0"/>
              <a:t>Abraham – vv 8-10</a:t>
            </a:r>
          </a:p>
          <a:p>
            <a:r>
              <a:rPr lang="en-US" b="1" dirty="0" smtClean="0"/>
              <a:t>Sarah 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Isaac – vv 17-20</a:t>
            </a:r>
          </a:p>
          <a:p>
            <a:r>
              <a:rPr lang="en-US" b="1" dirty="0" smtClean="0"/>
              <a:t>Jacob – v 21</a:t>
            </a:r>
          </a:p>
          <a:p>
            <a:r>
              <a:rPr lang="en-US" b="1" dirty="0" smtClean="0"/>
              <a:t>Joseph – v 22</a:t>
            </a:r>
          </a:p>
          <a:p>
            <a:r>
              <a:rPr lang="en-US" b="1" dirty="0" smtClean="0"/>
              <a:t>Moses – vv 23-29</a:t>
            </a:r>
          </a:p>
          <a:p>
            <a:r>
              <a:rPr lang="en-US" b="1" dirty="0" smtClean="0"/>
              <a:t>Various others</a:t>
            </a:r>
          </a:p>
          <a:p>
            <a:pPr lvl="1"/>
            <a:r>
              <a:rPr lang="en-US" b="1" dirty="0" smtClean="0"/>
              <a:t>Jericho</a:t>
            </a:r>
          </a:p>
          <a:p>
            <a:pPr lvl="1"/>
            <a:r>
              <a:rPr lang="en-US" b="1" dirty="0" smtClean="0"/>
              <a:t>Rahab</a:t>
            </a:r>
          </a:p>
          <a:p>
            <a:pPr lvl="1"/>
            <a:r>
              <a:rPr lang="en-US" b="1" dirty="0" smtClean="0"/>
              <a:t>Etc.</a:t>
            </a:r>
            <a:endParaRPr lang="es-P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48640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Usually, at this point, we’ll do a person-by-person case study from the OT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2819400" y="5410200"/>
            <a:ext cx="3505200" cy="14478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- Hebrews 12:1-2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Therefore, since we have so great a cloud of </a:t>
            </a:r>
            <a:r>
              <a:rPr lang="en-US" b="1" u="sng" dirty="0" smtClean="0"/>
              <a:t>witnesses</a:t>
            </a:r>
            <a:r>
              <a:rPr lang="en-US" b="1" dirty="0" smtClean="0"/>
              <a:t> surrounding us, let us also lay aside every encumbrance and the sin which so easily entangles us, and let us run with endurance the race that is set before us, 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- Hebrews 12:1-2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Therefore, since we have so great a cloud of </a:t>
            </a:r>
            <a:r>
              <a:rPr lang="en-US" b="1" u="sng" dirty="0" smtClean="0"/>
              <a:t>witnesses</a:t>
            </a:r>
            <a:r>
              <a:rPr lang="en-US" b="1" dirty="0" smtClean="0"/>
              <a:t> surrounding us, let us also lay aside every encumbrance and the sin which so easily entangles us, and let us run with endurance the race that is set before us, </a:t>
            </a:r>
            <a:r>
              <a:rPr lang="en-US" b="1" baseline="30000" dirty="0" smtClean="0"/>
              <a:t>2</a:t>
            </a:r>
            <a:r>
              <a:rPr lang="en-US" b="1" dirty="0" smtClean="0"/>
              <a:t>fixing our eyes </a:t>
            </a:r>
            <a:r>
              <a:rPr lang="en-US" b="1" u="sng" dirty="0" smtClean="0"/>
              <a:t>on Jesus</a:t>
            </a:r>
            <a:r>
              <a:rPr lang="en-US" b="1" dirty="0" smtClean="0"/>
              <a:t>, the author and </a:t>
            </a:r>
            <a:r>
              <a:rPr lang="en-US" b="1" dirty="0" err="1" smtClean="0"/>
              <a:t>perfecter</a:t>
            </a:r>
            <a:r>
              <a:rPr lang="en-US" b="1" dirty="0" smtClean="0"/>
              <a:t> of faith, who for the joy set before Him endured the cross, despising the shame, and has sat down at the right hand of the throne of God. 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- Hebrews 12:1-2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Therefore, since we have so great a cloud of </a:t>
            </a:r>
            <a:r>
              <a:rPr lang="en-US" b="1" u="sng" dirty="0" smtClean="0"/>
              <a:t>witnesses</a:t>
            </a:r>
            <a:r>
              <a:rPr lang="en-US" b="1" dirty="0" smtClean="0"/>
              <a:t> surrounding us, let us also lay aside every encumbrance and the sin which so easily entangles us, and let us run with endurance the race that is set before us, </a:t>
            </a:r>
            <a:r>
              <a:rPr lang="en-US" b="1" baseline="30000" dirty="0" smtClean="0"/>
              <a:t>2</a:t>
            </a:r>
            <a:r>
              <a:rPr lang="en-US" b="1" dirty="0" smtClean="0"/>
              <a:t>fixing our eyes </a:t>
            </a:r>
            <a:r>
              <a:rPr lang="en-US" b="1" u="sng" dirty="0" smtClean="0"/>
              <a:t>on Jesus</a:t>
            </a:r>
            <a:r>
              <a:rPr lang="en-US" b="1" dirty="0" smtClean="0"/>
              <a:t>, the author and </a:t>
            </a:r>
            <a:r>
              <a:rPr lang="en-US" b="1" dirty="0" err="1" smtClean="0"/>
              <a:t>perfecter</a:t>
            </a:r>
            <a:r>
              <a:rPr lang="en-US" b="1" dirty="0" smtClean="0"/>
              <a:t> of faith, who for the joy set before Him endured the cross, despising the shame, and has sat down at the right hand of the throne of God. </a:t>
            </a:r>
            <a:r>
              <a:rPr lang="en-US" b="1" baseline="30000" dirty="0" smtClean="0"/>
              <a:t>3 </a:t>
            </a:r>
            <a:r>
              <a:rPr lang="en-US" b="1" dirty="0" smtClean="0"/>
              <a:t>For </a:t>
            </a:r>
            <a:r>
              <a:rPr lang="en-US" b="1" u="sng" dirty="0" smtClean="0"/>
              <a:t>consider Him</a:t>
            </a:r>
            <a:r>
              <a:rPr lang="en-US" b="1" dirty="0" smtClean="0"/>
              <a:t> who has endured such hostility by sinners against Himself, so that you will not grow weary and lose heart.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pPr lvl="1"/>
            <a:r>
              <a:rPr lang="en-US" sz="2400" b="1" dirty="0" smtClean="0"/>
              <a:t>…better </a:t>
            </a:r>
            <a:r>
              <a:rPr lang="en-US" sz="2400" b="1" dirty="0" smtClean="0"/>
              <a:t>sacrifice</a:t>
            </a:r>
            <a:r>
              <a:rPr lang="en-US" sz="2400" b="1" dirty="0" smtClean="0"/>
              <a:t>…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…testimony…righteous</a:t>
            </a:r>
          </a:p>
          <a:p>
            <a:pPr lvl="1"/>
            <a:r>
              <a:rPr lang="en-US" sz="2400" b="1" dirty="0" smtClean="0"/>
              <a:t>…dead, still speaks</a:t>
            </a:r>
          </a:p>
          <a:p>
            <a:endParaRPr lang="en-US" b="1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endParaRPr lang="es-PR" sz="24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pPr lvl="1"/>
            <a:r>
              <a:rPr lang="en-US" sz="2400" b="1" dirty="0" smtClean="0"/>
              <a:t>…better </a:t>
            </a:r>
            <a:r>
              <a:rPr lang="en-US" sz="2400" b="1" dirty="0" smtClean="0"/>
              <a:t>sacrifice</a:t>
            </a:r>
            <a:r>
              <a:rPr lang="en-US" sz="2400" b="1" dirty="0" smtClean="0"/>
              <a:t>…</a:t>
            </a:r>
            <a:endParaRPr lang="en-US" sz="2400" b="1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Jesus</a:t>
            </a:r>
          </a:p>
          <a:p>
            <a:pPr lvl="1"/>
            <a:r>
              <a:rPr lang="en-US" sz="2400" b="1" dirty="0" smtClean="0"/>
              <a:t>Heb. 10:14; 9:11-14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Thank you, brethren</a:t>
            </a:r>
          </a:p>
          <a:p>
            <a:pPr lvl="1"/>
            <a:r>
              <a:rPr lang="en-US" b="1" dirty="0" smtClean="0"/>
              <a:t>For your encouragement, participation in my yearly trips to Florida College’s lectureship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pPr lvl="1"/>
            <a:r>
              <a:rPr lang="en-US" sz="2400" b="1" dirty="0" smtClean="0"/>
              <a:t>…better </a:t>
            </a:r>
            <a:r>
              <a:rPr lang="en-US" sz="2400" b="1" dirty="0" smtClean="0"/>
              <a:t>sacrifice</a:t>
            </a:r>
            <a:r>
              <a:rPr lang="en-US" sz="2400" b="1" dirty="0" smtClean="0"/>
              <a:t>…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…testimony…righteous</a:t>
            </a:r>
          </a:p>
          <a:p>
            <a:endParaRPr lang="en-US" b="1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Jesus</a:t>
            </a:r>
          </a:p>
          <a:p>
            <a:pPr lvl="1"/>
            <a:r>
              <a:rPr lang="en-US" sz="2400" b="1" dirty="0" smtClean="0"/>
              <a:t>Heb. 10:14; 9:11-14</a:t>
            </a:r>
          </a:p>
          <a:p>
            <a:pPr lvl="1"/>
            <a:r>
              <a:rPr lang="en-US" sz="2400" b="1" dirty="0" smtClean="0"/>
              <a:t>1 John 2:1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pPr lvl="1"/>
            <a:r>
              <a:rPr lang="en-US" sz="2400" b="1" dirty="0" smtClean="0"/>
              <a:t>…better </a:t>
            </a:r>
            <a:r>
              <a:rPr lang="en-US" sz="2400" b="1" dirty="0" smtClean="0"/>
              <a:t>sacrifice</a:t>
            </a:r>
            <a:r>
              <a:rPr lang="en-US" sz="2400" b="1" dirty="0" smtClean="0"/>
              <a:t>…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…testimony…righteous</a:t>
            </a:r>
          </a:p>
          <a:p>
            <a:pPr lvl="1"/>
            <a:r>
              <a:rPr lang="en-US" sz="2400" b="1" dirty="0" smtClean="0"/>
              <a:t>…dead, still speaks</a:t>
            </a:r>
          </a:p>
          <a:p>
            <a:endParaRPr lang="en-US" b="1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Jesus</a:t>
            </a:r>
          </a:p>
          <a:p>
            <a:pPr lvl="1"/>
            <a:r>
              <a:rPr lang="en-US" sz="2400" b="1" dirty="0" smtClean="0"/>
              <a:t>Heb. 10:14; 9:11-14</a:t>
            </a:r>
          </a:p>
          <a:p>
            <a:pPr lvl="1"/>
            <a:r>
              <a:rPr lang="en-US" sz="2400" b="1" dirty="0" smtClean="0"/>
              <a:t>1 John 2:1</a:t>
            </a:r>
          </a:p>
          <a:p>
            <a:pPr lvl="1"/>
            <a:r>
              <a:rPr lang="en-US" sz="2400" b="1" dirty="0" smtClean="0"/>
              <a:t>Hebrews 1:1-3 (Luke 16:29, 31)</a:t>
            </a:r>
            <a:endParaRPr lang="es-PR" sz="24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pPr lvl="1"/>
            <a:r>
              <a:rPr lang="en-US" sz="2400" b="1" dirty="0" smtClean="0"/>
              <a:t>…pleasing to God</a:t>
            </a:r>
          </a:p>
          <a:p>
            <a:pPr lvl="1"/>
            <a:r>
              <a:rPr lang="en-US" sz="2400" b="1" dirty="0" smtClean="0"/>
              <a:t>…taken up</a:t>
            </a:r>
          </a:p>
          <a:p>
            <a:pPr lvl="1"/>
            <a:r>
              <a:rPr lang="en-US" sz="2400" b="1" dirty="0" smtClean="0"/>
              <a:t>…not found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endParaRPr lang="en-US" b="1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pPr lvl="1"/>
            <a:r>
              <a:rPr lang="en-US" sz="2400" b="1" dirty="0" smtClean="0"/>
              <a:t>…pleasing to God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Jesus</a:t>
            </a:r>
          </a:p>
          <a:p>
            <a:pPr lvl="1"/>
            <a:r>
              <a:rPr lang="en-US" sz="2400" b="1" dirty="0" smtClean="0"/>
              <a:t>Matthew 3:17; 17:1-5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pPr lvl="1"/>
            <a:r>
              <a:rPr lang="en-US" sz="2400" b="1" dirty="0" smtClean="0"/>
              <a:t>…pleasing to God</a:t>
            </a:r>
          </a:p>
          <a:p>
            <a:pPr lvl="1"/>
            <a:r>
              <a:rPr lang="en-US" sz="2400" b="1" dirty="0" smtClean="0"/>
              <a:t>…taken up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Jesus</a:t>
            </a:r>
          </a:p>
          <a:p>
            <a:pPr lvl="1"/>
            <a:r>
              <a:rPr lang="en-US" sz="2400" b="1" dirty="0" smtClean="0"/>
              <a:t>Matthew 3:17; 17:1-5</a:t>
            </a:r>
          </a:p>
          <a:p>
            <a:pPr lvl="1"/>
            <a:r>
              <a:rPr lang="en-US" sz="2400" b="1" dirty="0" smtClean="0"/>
              <a:t>Acts 1:9; 2:24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pPr lvl="1"/>
            <a:r>
              <a:rPr lang="en-US" sz="2400" b="1" dirty="0" smtClean="0"/>
              <a:t>…pleasing to God</a:t>
            </a:r>
          </a:p>
          <a:p>
            <a:pPr lvl="1"/>
            <a:r>
              <a:rPr lang="en-US" sz="2400" b="1" dirty="0" smtClean="0"/>
              <a:t>…taken up</a:t>
            </a:r>
          </a:p>
          <a:p>
            <a:pPr lvl="1"/>
            <a:r>
              <a:rPr lang="en-US" sz="2400" b="1" dirty="0" smtClean="0"/>
              <a:t>…not found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Jesus</a:t>
            </a:r>
          </a:p>
          <a:p>
            <a:pPr lvl="1"/>
            <a:r>
              <a:rPr lang="en-US" sz="2400" b="1" dirty="0" smtClean="0"/>
              <a:t>Matthew 3:17; 17:1-5</a:t>
            </a:r>
          </a:p>
          <a:p>
            <a:pPr lvl="1"/>
            <a:r>
              <a:rPr lang="en-US" sz="2400" b="1" dirty="0" smtClean="0"/>
              <a:t>Acts 1:9; 2:24</a:t>
            </a:r>
          </a:p>
          <a:p>
            <a:pPr lvl="1"/>
            <a:r>
              <a:rPr lang="en-US" sz="2400" b="1" dirty="0" smtClean="0"/>
              <a:t>Luke 24:3 (disciples) Matthew 28:11-15 (Jews)</a:t>
            </a:r>
            <a:endParaRPr lang="es-PR" sz="24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Noah – v 7</a:t>
            </a:r>
          </a:p>
          <a:p>
            <a:pPr lvl="1"/>
            <a:r>
              <a:rPr lang="en-US" sz="2400" b="1" dirty="0" smtClean="0"/>
              <a:t>…way of salvation</a:t>
            </a:r>
          </a:p>
          <a:p>
            <a:pPr lvl="1"/>
            <a:r>
              <a:rPr lang="en-US" sz="2400" b="1" dirty="0" smtClean="0"/>
              <a:t>…condemned the world</a:t>
            </a:r>
          </a:p>
          <a:p>
            <a:pPr lvl="1"/>
            <a:r>
              <a:rPr lang="en-US" sz="2400" b="1" dirty="0" smtClean="0"/>
              <a:t>…righteousness …faith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endParaRPr lang="es-PR" sz="24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Noah – v 7</a:t>
            </a:r>
          </a:p>
          <a:p>
            <a:pPr lvl="1"/>
            <a:r>
              <a:rPr lang="en-US" sz="2400" b="1" dirty="0" smtClean="0"/>
              <a:t>…way of salvation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Jesus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r>
              <a:rPr lang="en-US" sz="2400" b="1" dirty="0" smtClean="0"/>
              <a:t>1 Peter 3:20-21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Noah – v 7</a:t>
            </a:r>
          </a:p>
          <a:p>
            <a:pPr lvl="1"/>
            <a:r>
              <a:rPr lang="en-US" sz="2400" b="1" dirty="0" smtClean="0"/>
              <a:t>…way of salvation</a:t>
            </a:r>
          </a:p>
          <a:p>
            <a:pPr lvl="1"/>
            <a:r>
              <a:rPr lang="en-US" sz="2400" b="1" dirty="0" smtClean="0"/>
              <a:t>…condemned the world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Jesus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r>
              <a:rPr lang="en-US" sz="2400" b="1" dirty="0" smtClean="0"/>
              <a:t>1 Peter 3:20-21</a:t>
            </a:r>
          </a:p>
          <a:p>
            <a:pPr lvl="1"/>
            <a:r>
              <a:rPr lang="en-US" sz="2400" b="1" dirty="0" smtClean="0"/>
              <a:t>Romans 8:3-4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Noah – v 7</a:t>
            </a:r>
          </a:p>
          <a:p>
            <a:pPr lvl="1"/>
            <a:r>
              <a:rPr lang="en-US" sz="2400" b="1" dirty="0" smtClean="0"/>
              <a:t>…way of salvation</a:t>
            </a:r>
          </a:p>
          <a:p>
            <a:pPr lvl="1"/>
            <a:r>
              <a:rPr lang="en-US" sz="2400" b="1" dirty="0" smtClean="0"/>
              <a:t>…condemned the world</a:t>
            </a:r>
          </a:p>
          <a:p>
            <a:pPr lvl="1"/>
            <a:r>
              <a:rPr lang="en-US" sz="2400" b="1" dirty="0" smtClean="0"/>
              <a:t>…righteousness …faith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Jesus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r>
              <a:rPr lang="en-US" sz="2400" b="1" dirty="0" smtClean="0"/>
              <a:t>1 Peter 3:20-21</a:t>
            </a:r>
          </a:p>
          <a:p>
            <a:pPr lvl="1"/>
            <a:r>
              <a:rPr lang="en-US" sz="2400" b="1" dirty="0" smtClean="0"/>
              <a:t>Romans 8:3-4</a:t>
            </a:r>
          </a:p>
          <a:p>
            <a:pPr lvl="1"/>
            <a:r>
              <a:rPr lang="en-US" sz="2400" b="1" dirty="0" smtClean="0"/>
              <a:t>Romans 10:6-10; Philippians 3:8-11</a:t>
            </a:r>
            <a:endParaRPr lang="es-PR" sz="24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Thank you, brethren</a:t>
            </a:r>
          </a:p>
          <a:p>
            <a:pPr lvl="1"/>
            <a:r>
              <a:rPr lang="en-US" b="1" dirty="0" smtClean="0"/>
              <a:t>For your encouragement, participation in my yearly trips to Florida College’s lectureship</a:t>
            </a:r>
          </a:p>
          <a:p>
            <a:pPr lvl="1"/>
            <a:r>
              <a:rPr lang="en-US" b="1" dirty="0" smtClean="0"/>
              <a:t>For the financial support</a:t>
            </a:r>
          </a:p>
          <a:p>
            <a:pPr lvl="1"/>
            <a:r>
              <a:rPr lang="en-US" b="1" dirty="0" smtClean="0"/>
              <a:t>For covering my responsibilities while I’m gone</a:t>
            </a:r>
          </a:p>
          <a:p>
            <a:pPr lvl="1"/>
            <a:r>
              <a:rPr lang="en-US" b="1" dirty="0" smtClean="0"/>
              <a:t>I’m blessed to be working with a congregation where this is even possible. (This would not be possible in many congregations)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Noah – v 7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endParaRPr lang="es-P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Noah – v 7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endParaRPr lang="es-P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– v 4</a:t>
            </a:r>
          </a:p>
          <a:p>
            <a:r>
              <a:rPr lang="en-US" b="1" dirty="0" smtClean="0"/>
              <a:t>Jesus – v 5</a:t>
            </a:r>
          </a:p>
          <a:p>
            <a:r>
              <a:rPr lang="en-US" b="1" dirty="0" smtClean="0"/>
              <a:t>Noah – v 7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endParaRPr lang="es-P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– v 4</a:t>
            </a:r>
          </a:p>
          <a:p>
            <a:r>
              <a:rPr lang="en-US" b="1" dirty="0" smtClean="0"/>
              <a:t>Jesus – v 5</a:t>
            </a:r>
          </a:p>
          <a:p>
            <a:r>
              <a:rPr lang="en-US" b="1" dirty="0" smtClean="0"/>
              <a:t>Jesus – v 7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endParaRPr lang="es-P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writer of Hebrews gives us a list of witnesses that encourage us, through their examples (their situations and their attitudes) that salvation is an attainable goal</a:t>
            </a:r>
            <a:endParaRPr lang="en-US" b="1" dirty="0"/>
          </a:p>
          <a:p>
            <a:r>
              <a:rPr lang="en-US" b="1" dirty="0" smtClean="0"/>
              <a:t>We should study what God’s word has to say about them.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writer of Hebrews gives us a list of witnesses that encourage us, through their examples (their situations and their attitudes) that salvation is an attainable goal</a:t>
            </a:r>
            <a:endParaRPr lang="en-US" b="1" dirty="0"/>
          </a:p>
          <a:p>
            <a:r>
              <a:rPr lang="en-US" b="1" dirty="0" smtClean="0"/>
              <a:t>We should study what God’s word has to say about them.</a:t>
            </a:r>
          </a:p>
          <a:p>
            <a:r>
              <a:rPr lang="en-US" b="1" dirty="0" smtClean="0"/>
              <a:t>But, always remember that Jesus fulfilled all things even better than they did – He is our example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Thank you, brethren</a:t>
            </a:r>
          </a:p>
          <a:p>
            <a:pPr lvl="1"/>
            <a:r>
              <a:rPr lang="en-US" b="1" dirty="0" smtClean="0"/>
              <a:t>For your encouragement, participation in my yearly trips to Florida College’s lectureship</a:t>
            </a:r>
          </a:p>
          <a:p>
            <a:pPr lvl="1"/>
            <a:r>
              <a:rPr lang="en-US" b="1" dirty="0" smtClean="0"/>
              <a:t>For the financial support</a:t>
            </a:r>
          </a:p>
          <a:p>
            <a:pPr lvl="1"/>
            <a:r>
              <a:rPr lang="en-US" b="1" dirty="0" smtClean="0"/>
              <a:t>For covering my responsibilities while I’m gone</a:t>
            </a:r>
          </a:p>
          <a:p>
            <a:pPr lvl="1"/>
            <a:r>
              <a:rPr lang="en-US" b="1" dirty="0" smtClean="0"/>
              <a:t>I’m blessed to be working with a congregation where this is even possible. (This would not be possible in many congregations)</a:t>
            </a:r>
          </a:p>
          <a:p>
            <a:r>
              <a:rPr lang="en-US" b="1" dirty="0" smtClean="0"/>
              <a:t>In the coming weeks, I will be bringing you sermons from things I learned there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Lecturer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Jason Longstreth</a:t>
            </a:r>
          </a:p>
          <a:p>
            <a:pPr lvl="1"/>
            <a:r>
              <a:rPr lang="en-US" b="1" dirty="0" smtClean="0"/>
              <a:t>Preacher</a:t>
            </a:r>
          </a:p>
          <a:p>
            <a:pPr lvl="1"/>
            <a:r>
              <a:rPr lang="en-US" b="1" dirty="0" smtClean="0"/>
              <a:t>Faculty member (Dean of Students?)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Lecturer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Jason Longstreth</a:t>
            </a:r>
          </a:p>
          <a:p>
            <a:pPr lvl="1"/>
            <a:r>
              <a:rPr lang="en-US" b="1" dirty="0" smtClean="0"/>
              <a:t>Preacher</a:t>
            </a:r>
          </a:p>
          <a:p>
            <a:pPr lvl="1"/>
            <a:r>
              <a:rPr lang="en-US" b="1" dirty="0" smtClean="0"/>
              <a:t>Faculty member (Dean of Students?)</a:t>
            </a:r>
          </a:p>
          <a:p>
            <a:pPr lvl="1"/>
            <a:r>
              <a:rPr lang="en-US" b="1" dirty="0" smtClean="0"/>
              <a:t>Very able lecturer</a:t>
            </a:r>
          </a:p>
          <a:p>
            <a:pPr lvl="1"/>
            <a:r>
              <a:rPr lang="en-US" b="1" dirty="0" smtClean="0"/>
              <a:t>Knowledgeable with the Sword of the Spirit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Lecturer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Jason Longstreth</a:t>
            </a:r>
          </a:p>
          <a:p>
            <a:pPr lvl="1"/>
            <a:r>
              <a:rPr lang="en-US" b="1" dirty="0" smtClean="0"/>
              <a:t>Preacher</a:t>
            </a:r>
          </a:p>
          <a:p>
            <a:pPr lvl="1"/>
            <a:r>
              <a:rPr lang="en-US" b="1" dirty="0" smtClean="0"/>
              <a:t>Faculty member (Dean of Students?)</a:t>
            </a:r>
          </a:p>
          <a:p>
            <a:pPr lvl="1"/>
            <a:r>
              <a:rPr lang="en-US" b="1" dirty="0" smtClean="0"/>
              <a:t>Very able lecturer</a:t>
            </a:r>
          </a:p>
          <a:p>
            <a:pPr lvl="1"/>
            <a:r>
              <a:rPr lang="en-US" b="1" dirty="0" smtClean="0"/>
              <a:t>Knowledgeable with the Sword of the Spirit</a:t>
            </a:r>
          </a:p>
          <a:p>
            <a:r>
              <a:rPr lang="en-US" b="1" dirty="0" smtClean="0"/>
              <a:t>I’m not sure if this material is original to him</a:t>
            </a:r>
          </a:p>
          <a:p>
            <a:r>
              <a:rPr lang="en-US" b="1" dirty="0" smtClean="0"/>
              <a:t>I appreciate his presentation</a:t>
            </a:r>
          </a:p>
          <a:p>
            <a:pPr lvl="1"/>
            <a:r>
              <a:rPr lang="en-US" b="1" dirty="0" smtClean="0"/>
              <a:t>I have tweaked it to “make it my own”</a:t>
            </a:r>
          </a:p>
          <a:p>
            <a:pPr lvl="1"/>
            <a:r>
              <a:rPr lang="en-US" b="1" dirty="0" smtClean="0"/>
              <a:t>Without “re-inventing the wheel”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Chapter 10</a:t>
            </a:r>
          </a:p>
          <a:p>
            <a:pPr lvl="1"/>
            <a:r>
              <a:rPr lang="en-US" sz="2400" b="1" cap="small" dirty="0" smtClean="0"/>
              <a:t>37 - For yet in a very little while</a:t>
            </a:r>
            <a:r>
              <a:rPr lang="en-US" sz="2400" b="1" dirty="0" smtClean="0"/>
              <a:t>,</a:t>
            </a:r>
            <a:br>
              <a:rPr lang="en-US" sz="2400" b="1" dirty="0" smtClean="0"/>
            </a:br>
            <a:r>
              <a:rPr lang="en-US" sz="2400" b="1" cap="small" dirty="0" smtClean="0"/>
              <a:t>He who is coming will come, and will not delay</a:t>
            </a:r>
            <a:r>
              <a:rPr lang="en-US" sz="2400" b="1" dirty="0" smtClean="0"/>
              <a:t>.</a:t>
            </a:r>
          </a:p>
          <a:p>
            <a:pPr lvl="1"/>
            <a:r>
              <a:rPr lang="en-US" sz="2400" b="1" dirty="0" smtClean="0"/>
              <a:t>38 - </a:t>
            </a:r>
            <a:r>
              <a:rPr lang="en-US" sz="2400" b="1" cap="small" dirty="0" smtClean="0"/>
              <a:t>But My righteous one shall live by faith</a:t>
            </a:r>
            <a:r>
              <a:rPr lang="en-US" sz="2400" b="1" dirty="0" smtClean="0"/>
              <a:t>;</a:t>
            </a:r>
            <a:br>
              <a:rPr lang="en-US" sz="2400" b="1" dirty="0" smtClean="0"/>
            </a:br>
            <a:r>
              <a:rPr lang="en-US" sz="2400" b="1" cap="small" dirty="0" smtClean="0"/>
              <a:t>And if he shrinks back, My soul has no pleasure in him</a:t>
            </a:r>
            <a:r>
              <a:rPr lang="en-US" sz="2400" b="1" dirty="0" smtClean="0"/>
              <a:t>.</a:t>
            </a:r>
          </a:p>
          <a:p>
            <a:pPr lvl="1"/>
            <a:r>
              <a:rPr lang="en-US" sz="2400" b="1" dirty="0" smtClean="0"/>
              <a:t>39 – </a:t>
            </a:r>
            <a:r>
              <a:rPr lang="en-US" sz="2400" b="1" cap="small" dirty="0" smtClean="0"/>
              <a:t>But </a:t>
            </a:r>
            <a:r>
              <a:rPr lang="en-US" sz="2400" b="1" dirty="0" smtClean="0"/>
              <a:t>we are not of those who shrink back to destruction, but of those who have faith to the preserving of the soul.</a:t>
            </a:r>
          </a:p>
          <a:p>
            <a:r>
              <a:rPr lang="en-US" b="1" dirty="0" smtClean="0"/>
              <a:t>Hebrews 11 – the “Chapter of Faith”</a:t>
            </a:r>
          </a:p>
          <a:p>
            <a:r>
              <a:rPr lang="en-US" b="1" dirty="0" smtClean="0"/>
              <a:t>Hebrews 12:1-3 – “…since we have so great a cloud of witnesses…”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Verses 1-3 – Intro to the list of heroes (“men of old”)</a:t>
            </a:r>
          </a:p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endParaRPr lang="es-P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1497</Words>
  <Application>Microsoft Office PowerPoint</Application>
  <PresentationFormat>On-screen Show (4:3)</PresentationFormat>
  <Paragraphs>323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Hebrews 11 &amp; Jesus</vt:lpstr>
      <vt:lpstr>Thank you</vt:lpstr>
      <vt:lpstr>Thank you</vt:lpstr>
      <vt:lpstr>Thank you</vt:lpstr>
      <vt:lpstr>The Lecturer</vt:lpstr>
      <vt:lpstr>The Lecturer</vt:lpstr>
      <vt:lpstr>The Lecturer</vt:lpstr>
      <vt:lpstr>CONTEXT</vt:lpstr>
      <vt:lpstr>INTRODUCTION</vt:lpstr>
      <vt:lpstr>INTRODUCTION</vt:lpstr>
      <vt:lpstr>INTRODUCTION</vt:lpstr>
      <vt:lpstr>INTRODUCTION</vt:lpstr>
      <vt:lpstr>INTRODUCTION</vt:lpstr>
      <vt:lpstr>INTRODUCTION</vt:lpstr>
      <vt:lpstr>Key - Hebrews 12:1-2</vt:lpstr>
      <vt:lpstr>Key - Hebrews 12:1-2</vt:lpstr>
      <vt:lpstr>Key - Hebrews 12:1-2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38</cp:revision>
  <dcterms:created xsi:type="dcterms:W3CDTF">2015-05-30T17:53:26Z</dcterms:created>
  <dcterms:modified xsi:type="dcterms:W3CDTF">2016-02-07T20:17:38Z</dcterms:modified>
</cp:coreProperties>
</file>