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301" r:id="rId5"/>
    <p:sldId id="308" r:id="rId6"/>
    <p:sldId id="302" r:id="rId7"/>
    <p:sldId id="307" r:id="rId8"/>
    <p:sldId id="306" r:id="rId9"/>
    <p:sldId id="305" r:id="rId10"/>
    <p:sldId id="304" r:id="rId11"/>
    <p:sldId id="261" r:id="rId12"/>
    <p:sldId id="264" r:id="rId13"/>
    <p:sldId id="265" r:id="rId14"/>
    <p:sldId id="286" r:id="rId15"/>
    <p:sldId id="262" r:id="rId16"/>
    <p:sldId id="266" r:id="rId17"/>
    <p:sldId id="267" r:id="rId18"/>
    <p:sldId id="263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7" r:id="rId27"/>
    <p:sldId id="278" r:id="rId28"/>
    <p:sldId id="279" r:id="rId29"/>
    <p:sldId id="280" r:id="rId30"/>
    <p:sldId id="281" r:id="rId31"/>
    <p:sldId id="282" r:id="rId32"/>
    <p:sldId id="285" r:id="rId33"/>
    <p:sldId id="284" r:id="rId34"/>
    <p:sldId id="283" r:id="rId35"/>
    <p:sldId id="289" r:id="rId36"/>
    <p:sldId id="258" r:id="rId37"/>
    <p:sldId id="295" r:id="rId38"/>
    <p:sldId id="294" r:id="rId39"/>
    <p:sldId id="293" r:id="rId40"/>
    <p:sldId id="292" r:id="rId41"/>
    <p:sldId id="291" r:id="rId42"/>
    <p:sldId id="290" r:id="rId43"/>
    <p:sldId id="257" r:id="rId44"/>
    <p:sldId id="297" r:id="rId45"/>
    <p:sldId id="298" r:id="rId46"/>
    <p:sldId id="296" r:id="rId47"/>
    <p:sldId id="299" r:id="rId48"/>
    <p:sldId id="300" r:id="rId49"/>
    <p:sldId id="259" r:id="rId50"/>
    <p:sldId id="275" r:id="rId51"/>
    <p:sldId id="276" r:id="rId52"/>
    <p:sldId id="303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B12-C679-4619-B741-89EDC36306A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6DD4-6792-4565-BE0E-C1877399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B12-C679-4619-B741-89EDC36306A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6DD4-6792-4565-BE0E-C1877399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B12-C679-4619-B741-89EDC36306A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6DD4-6792-4565-BE0E-C1877399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B12-C679-4619-B741-89EDC36306A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6DD4-6792-4565-BE0E-C1877399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B12-C679-4619-B741-89EDC36306A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6DD4-6792-4565-BE0E-C1877399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B12-C679-4619-B741-89EDC36306A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6DD4-6792-4565-BE0E-C1877399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B12-C679-4619-B741-89EDC36306A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6DD4-6792-4565-BE0E-C1877399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B12-C679-4619-B741-89EDC36306A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6DD4-6792-4565-BE0E-C1877399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B12-C679-4619-B741-89EDC36306A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6DD4-6792-4565-BE0E-C1877399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B12-C679-4619-B741-89EDC36306A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6DD4-6792-4565-BE0E-C1877399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B12-C679-4619-B741-89EDC36306A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6DD4-6792-4565-BE0E-C1877399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7BB12-C679-4619-B741-89EDC36306A3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86DD4-6792-4565-BE0E-C1877399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pty to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7527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52400"/>
            <a:ext cx="6477000" cy="2209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“He is not here. </a:t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He has risen.”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9144000" cy="1066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Matthew 28:1-7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Harry Houdini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Yet there came a day when he died </a:t>
            </a:r>
          </a:p>
          <a:p>
            <a:r>
              <a:rPr lang="en-US" b="1" dirty="0" smtClean="0"/>
              <a:t>…and he could not escape. </a:t>
            </a:r>
          </a:p>
          <a:p>
            <a:pPr lvl="1"/>
            <a:r>
              <a:rPr lang="en-US" b="1" dirty="0" smtClean="0"/>
              <a:t>His tricks didn’t work</a:t>
            </a:r>
          </a:p>
          <a:p>
            <a:pPr lvl="1"/>
            <a:r>
              <a:rPr lang="en-US" b="1" dirty="0" smtClean="0"/>
              <a:t>Harry Houdini could not escape death</a:t>
            </a:r>
          </a:p>
          <a:p>
            <a:pPr lvl="1"/>
            <a:r>
              <a:rPr lang="en-US" b="1" dirty="0" smtClean="0"/>
              <a:t>Many claimed he would (he was an agnostic)</a:t>
            </a:r>
          </a:p>
          <a:p>
            <a:pPr lvl="1"/>
            <a:r>
              <a:rPr lang="en-US" b="1" dirty="0" smtClean="0"/>
              <a:t>People had faith he would</a:t>
            </a:r>
          </a:p>
          <a:p>
            <a:pPr lvl="1"/>
            <a:r>
              <a:rPr lang="en-US" b="1" dirty="0" smtClean="0"/>
              <a:t>Many mediums claimed he had sent a message </a:t>
            </a:r>
          </a:p>
          <a:p>
            <a:pPr lvl="1"/>
            <a:r>
              <a:rPr lang="en-US" b="1" dirty="0" smtClean="0"/>
              <a:t>Fans still gather at various sites, almost 90 years later</a:t>
            </a:r>
          </a:p>
          <a:p>
            <a:r>
              <a:rPr lang="en-US" b="1" dirty="0" smtClean="0"/>
              <a:t>Harry Houdini couldn’t, but Jesus did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Today’s topic is usually associated with Easter Sunday, annually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Today’s topic is usually associated with Easter Sunday, annually </a:t>
            </a:r>
          </a:p>
          <a:p>
            <a:r>
              <a:rPr lang="en-US" b="1" dirty="0" smtClean="0"/>
              <a:t>But, it’s an event we celebrate </a:t>
            </a:r>
            <a:r>
              <a:rPr lang="en-US" b="1" u="sng" dirty="0" smtClean="0"/>
              <a:t>every week</a:t>
            </a:r>
            <a:r>
              <a:rPr lang="en-US" b="1" dirty="0" smtClean="0"/>
              <a:t> with the Lord’s Supper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Today’s topic is usually associated with Easter Sunday, annually </a:t>
            </a:r>
          </a:p>
          <a:p>
            <a:r>
              <a:rPr lang="en-US" b="1" dirty="0" smtClean="0"/>
              <a:t>But, it’s an event we celebrate </a:t>
            </a:r>
            <a:r>
              <a:rPr lang="en-US" b="1" u="sng" dirty="0" smtClean="0"/>
              <a:t>every week</a:t>
            </a:r>
            <a:r>
              <a:rPr lang="en-US" b="1" dirty="0" smtClean="0"/>
              <a:t> with the Lord’s Supper</a:t>
            </a:r>
          </a:p>
          <a:p>
            <a:r>
              <a:rPr lang="en-US" b="1" dirty="0" smtClean="0"/>
              <a:t>Songs: - ex. “Because He Lives”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Today’s topic is usually associated with Easter Sunday, annually </a:t>
            </a:r>
          </a:p>
          <a:p>
            <a:r>
              <a:rPr lang="en-US" b="1" dirty="0" smtClean="0"/>
              <a:t>But, it’s an event we celebrate </a:t>
            </a:r>
            <a:r>
              <a:rPr lang="en-US" b="1" u="sng" dirty="0" smtClean="0"/>
              <a:t>every week</a:t>
            </a:r>
            <a:r>
              <a:rPr lang="en-US" b="1" dirty="0" smtClean="0"/>
              <a:t> with the Lord’s Supper</a:t>
            </a:r>
          </a:p>
          <a:p>
            <a:r>
              <a:rPr lang="en-US" b="1" dirty="0" smtClean="0"/>
              <a:t>Songs: - ex. “Because He Lives”</a:t>
            </a:r>
          </a:p>
          <a:p>
            <a:r>
              <a:rPr lang="en-US" b="1" dirty="0" smtClean="0"/>
              <a:t>It’s been on my mind for several weeks now</a:t>
            </a:r>
          </a:p>
          <a:p>
            <a:pPr lvl="1"/>
            <a:r>
              <a:rPr lang="en-US" b="1" dirty="0" smtClean="0"/>
              <a:t>The event</a:t>
            </a:r>
          </a:p>
          <a:p>
            <a:pPr lvl="1"/>
            <a:r>
              <a:rPr lang="en-US" b="1" dirty="0" smtClean="0"/>
              <a:t>The consequences</a:t>
            </a:r>
          </a:p>
          <a:p>
            <a:pPr lvl="1"/>
            <a:r>
              <a:rPr lang="en-US" b="1" dirty="0" smtClean="0"/>
              <a:t>The application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Its importance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The resurrection is central to Christianity – they stand or fall together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Its importance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The resurrection is central to Christianity – they stand or fall together</a:t>
            </a:r>
          </a:p>
          <a:p>
            <a:pPr lvl="1"/>
            <a:r>
              <a:rPr lang="en-US" b="1" dirty="0" smtClean="0"/>
              <a:t>Prophecy</a:t>
            </a:r>
          </a:p>
          <a:p>
            <a:pPr lvl="2"/>
            <a:r>
              <a:rPr lang="en-US" b="1" dirty="0" smtClean="0"/>
              <a:t>If the prophecies failed, the prophets failed</a:t>
            </a:r>
          </a:p>
          <a:p>
            <a:pPr lvl="2"/>
            <a:r>
              <a:rPr lang="en-US" b="1" dirty="0" smtClean="0"/>
              <a:t>Deuteronomy 18:18-22 – “the test of a prophet”</a:t>
            </a:r>
          </a:p>
          <a:p>
            <a:pPr lvl="2"/>
            <a:r>
              <a:rPr lang="en-US" b="1" dirty="0" smtClean="0"/>
              <a:t>Jesus spoke of His resurrection many times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Its importance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The resurrection is central to Christianity – they stand or fall together</a:t>
            </a:r>
          </a:p>
          <a:p>
            <a:pPr lvl="1"/>
            <a:r>
              <a:rPr lang="en-US" b="1" dirty="0" smtClean="0"/>
              <a:t>Prophecy</a:t>
            </a:r>
          </a:p>
          <a:p>
            <a:pPr lvl="2"/>
            <a:r>
              <a:rPr lang="en-US" b="1" dirty="0" smtClean="0"/>
              <a:t>If the prophecies failed, the prophets failed</a:t>
            </a:r>
          </a:p>
          <a:p>
            <a:pPr lvl="2"/>
            <a:r>
              <a:rPr lang="en-US" b="1" dirty="0" smtClean="0"/>
              <a:t>Deuteronomy 18:18-22 – “the test of a prophet”</a:t>
            </a:r>
          </a:p>
          <a:p>
            <a:pPr lvl="2"/>
            <a:r>
              <a:rPr lang="en-US" b="1" dirty="0" smtClean="0"/>
              <a:t>Jesus spoke of His resurrection many times</a:t>
            </a:r>
          </a:p>
          <a:p>
            <a:pPr lvl="1"/>
            <a:r>
              <a:rPr lang="en-US" b="1" dirty="0" smtClean="0"/>
              <a:t>Witnesses</a:t>
            </a:r>
          </a:p>
          <a:p>
            <a:pPr lvl="2"/>
            <a:r>
              <a:rPr lang="en-US" b="1" dirty="0" smtClean="0"/>
              <a:t>If the resurrection is false, the witnesses lied</a:t>
            </a:r>
          </a:p>
          <a:p>
            <a:pPr lvl="2"/>
            <a:r>
              <a:rPr lang="en-US" b="1" dirty="0" smtClean="0"/>
              <a:t>God, HS – Romans 1:4</a:t>
            </a:r>
          </a:p>
          <a:p>
            <a:pPr lvl="2"/>
            <a:r>
              <a:rPr lang="en-US" b="1" dirty="0" smtClean="0"/>
              <a:t>Angel – Matthew 28:5-6</a:t>
            </a:r>
          </a:p>
          <a:p>
            <a:pPr lvl="2"/>
            <a:r>
              <a:rPr lang="en-US" b="1" dirty="0" smtClean="0"/>
              <a:t>Disciples/Apostles – 1 Corinthians 15:1-4; Luke 1, etc.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Its importance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resurrection is central to Christianity – they stand or fall together</a:t>
            </a:r>
          </a:p>
          <a:p>
            <a:pPr lvl="1"/>
            <a:r>
              <a:rPr lang="en-US" b="1" dirty="0" smtClean="0"/>
              <a:t>Prophecy</a:t>
            </a:r>
          </a:p>
          <a:p>
            <a:pPr lvl="1"/>
            <a:r>
              <a:rPr lang="en-US" b="1" dirty="0" smtClean="0"/>
              <a:t>Witnesses</a:t>
            </a:r>
          </a:p>
          <a:p>
            <a:pPr lvl="1"/>
            <a:r>
              <a:rPr lang="en-US" b="1" dirty="0" smtClean="0"/>
              <a:t>Bible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Its importance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resurrection is central to Christianity – they stand or fall together</a:t>
            </a:r>
          </a:p>
          <a:p>
            <a:pPr lvl="1"/>
            <a:r>
              <a:rPr lang="en-US" b="1" dirty="0" smtClean="0"/>
              <a:t>Prophecy</a:t>
            </a:r>
          </a:p>
          <a:p>
            <a:pPr lvl="1"/>
            <a:r>
              <a:rPr lang="en-US" b="1" dirty="0" smtClean="0"/>
              <a:t>Witnesses</a:t>
            </a:r>
          </a:p>
          <a:p>
            <a:pPr lvl="1"/>
            <a:r>
              <a:rPr lang="en-US" b="1" dirty="0" smtClean="0"/>
              <a:t>Bible</a:t>
            </a:r>
          </a:p>
          <a:p>
            <a:pPr lvl="2"/>
            <a:r>
              <a:rPr lang="en-US" b="1" dirty="0" smtClean="0"/>
              <a:t>If the resurrection is untrue, the Bible is unreliable</a:t>
            </a:r>
          </a:p>
          <a:p>
            <a:pPr lvl="2"/>
            <a:r>
              <a:rPr lang="en-US" b="1" dirty="0" smtClean="0"/>
              <a:t>John 17:17 – “Your word is truth.”</a:t>
            </a:r>
          </a:p>
          <a:p>
            <a:pPr lvl="2"/>
            <a:r>
              <a:rPr lang="en-US" b="1" dirty="0" smtClean="0"/>
              <a:t>Jos. Smith, Mary B. Eddy, Chas Russell, Satan correct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What is one of the most important differences between Christianity and other religions? 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Its importance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resurrection is central to Christianity – they stand or fall together</a:t>
            </a:r>
          </a:p>
          <a:p>
            <a:pPr lvl="1"/>
            <a:r>
              <a:rPr lang="en-US" b="1" dirty="0" smtClean="0"/>
              <a:t>Prophecy</a:t>
            </a:r>
          </a:p>
          <a:p>
            <a:pPr lvl="1"/>
            <a:r>
              <a:rPr lang="en-US" b="1" dirty="0" smtClean="0"/>
              <a:t>Witnesses</a:t>
            </a:r>
          </a:p>
          <a:p>
            <a:pPr lvl="1"/>
            <a:r>
              <a:rPr lang="en-US" b="1" dirty="0" smtClean="0"/>
              <a:t>Bible</a:t>
            </a:r>
          </a:p>
          <a:p>
            <a:pPr lvl="2"/>
            <a:r>
              <a:rPr lang="en-US" b="1" dirty="0" smtClean="0"/>
              <a:t>If the resurrection is untrue, the Bible is unreliable</a:t>
            </a:r>
          </a:p>
          <a:p>
            <a:pPr lvl="2"/>
            <a:r>
              <a:rPr lang="en-US" b="1" dirty="0" smtClean="0"/>
              <a:t>John 17:17 – “Your word is truth.”</a:t>
            </a:r>
          </a:p>
          <a:p>
            <a:pPr lvl="2"/>
            <a:r>
              <a:rPr lang="en-US" b="1" dirty="0" smtClean="0"/>
              <a:t>Jos. Smith, Mary B. Eddy, Chas Russell, Satan correct</a:t>
            </a:r>
          </a:p>
          <a:p>
            <a:r>
              <a:rPr lang="en-US" b="1" dirty="0" smtClean="0"/>
              <a:t>Too many people fail to see this – they try to explain away its reality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resurrection demonstrates God’s power</a:t>
            </a:r>
          </a:p>
          <a:p>
            <a:pPr lvl="1"/>
            <a:r>
              <a:rPr lang="en-US" b="1" dirty="0" smtClean="0"/>
              <a:t>To believe in one is to believe in the other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resurrection demonstrates God’s power</a:t>
            </a:r>
          </a:p>
          <a:p>
            <a:pPr lvl="1"/>
            <a:r>
              <a:rPr lang="en-US" b="1" dirty="0" smtClean="0"/>
              <a:t>To believe in one is to believe in the other</a:t>
            </a:r>
          </a:p>
          <a:p>
            <a:pPr lvl="1"/>
            <a:r>
              <a:rPr lang="en-US" b="1" dirty="0" smtClean="0"/>
              <a:t>God IS life – His power is absolute</a:t>
            </a:r>
          </a:p>
          <a:p>
            <a:pPr lvl="1"/>
            <a:r>
              <a:rPr lang="en-US" b="1" dirty="0" smtClean="0"/>
              <a:t>Any “god” who doesn’t have this power is not worthy of worship/faith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resurrection demonstrates God’s power</a:t>
            </a:r>
          </a:p>
          <a:p>
            <a:pPr lvl="1"/>
            <a:r>
              <a:rPr lang="en-US" b="1" dirty="0" smtClean="0"/>
              <a:t>To believe in one is to believe in the other</a:t>
            </a:r>
          </a:p>
          <a:p>
            <a:pPr lvl="1"/>
            <a:r>
              <a:rPr lang="en-US" b="1" dirty="0" smtClean="0"/>
              <a:t>God IS life – His power is absolute</a:t>
            </a:r>
          </a:p>
          <a:p>
            <a:pPr lvl="1"/>
            <a:r>
              <a:rPr lang="en-US" b="1" dirty="0" smtClean="0"/>
              <a:t>Any “god” who doesn’t have this power is not worthy of worship/faith</a:t>
            </a:r>
          </a:p>
          <a:p>
            <a:pPr lvl="1"/>
            <a:r>
              <a:rPr lang="en-US" b="1" dirty="0" smtClean="0"/>
              <a:t>Only God can remove the sting of death (1 Co. 15)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resurrection demonstrates God’s power</a:t>
            </a:r>
          </a:p>
          <a:p>
            <a:pPr lvl="1"/>
            <a:r>
              <a:rPr lang="en-US" b="1" dirty="0" smtClean="0"/>
              <a:t>To believe in one is to believe in the other</a:t>
            </a:r>
          </a:p>
          <a:p>
            <a:pPr lvl="1"/>
            <a:r>
              <a:rPr lang="en-US" b="1" dirty="0" smtClean="0"/>
              <a:t>God IS life – His power is absolute</a:t>
            </a:r>
          </a:p>
          <a:p>
            <a:pPr lvl="1"/>
            <a:r>
              <a:rPr lang="en-US" b="1" dirty="0" smtClean="0"/>
              <a:t>Any “god” who doesn’t have this power is not worthy of worship/faith</a:t>
            </a:r>
          </a:p>
          <a:p>
            <a:pPr lvl="1"/>
            <a:r>
              <a:rPr lang="en-US" b="1" dirty="0" smtClean="0"/>
              <a:t>Only God can remove the sting of death (1 Co. 15)</a:t>
            </a:r>
          </a:p>
          <a:p>
            <a:pPr lvl="1"/>
            <a:r>
              <a:rPr lang="en-US" b="1" dirty="0" smtClean="0"/>
              <a:t>Jesus: John 1:4; 11:25; 14:6, etc</a:t>
            </a:r>
          </a:p>
          <a:p>
            <a:pPr lvl="2"/>
            <a:r>
              <a:rPr lang="en-US" b="1" dirty="0" smtClean="0"/>
              <a:t>Notice: In the Bible, no one ever dies in the presence of Jesus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resurrection demonstrates God’s power</a:t>
            </a:r>
          </a:p>
          <a:p>
            <a:pPr lvl="1"/>
            <a:r>
              <a:rPr lang="en-US" b="1" dirty="0" smtClean="0"/>
              <a:t>To believe in one is to believe in the other</a:t>
            </a:r>
          </a:p>
          <a:p>
            <a:pPr lvl="1"/>
            <a:r>
              <a:rPr lang="en-US" b="1" dirty="0" smtClean="0"/>
              <a:t>God IS life – His power is absolute</a:t>
            </a:r>
          </a:p>
          <a:p>
            <a:pPr lvl="1"/>
            <a:r>
              <a:rPr lang="en-US" b="1" dirty="0" smtClean="0"/>
              <a:t>Any “god” who doesn’t have this power is not worthy of worship/faith</a:t>
            </a:r>
          </a:p>
          <a:p>
            <a:pPr lvl="1"/>
            <a:r>
              <a:rPr lang="en-US" b="1" dirty="0" smtClean="0"/>
              <a:t>Only God can remove the sting of death (1 Co. 15)</a:t>
            </a:r>
          </a:p>
          <a:p>
            <a:pPr lvl="1"/>
            <a:r>
              <a:rPr lang="en-US" b="1" dirty="0" smtClean="0"/>
              <a:t>Jesus: John 1:4; 11:25; 14:6, etc</a:t>
            </a:r>
          </a:p>
          <a:p>
            <a:pPr lvl="2"/>
            <a:r>
              <a:rPr lang="en-US" b="1" dirty="0" smtClean="0"/>
              <a:t>Notice: In the Bible, no one ever dies in the presence of Jesus</a:t>
            </a:r>
          </a:p>
          <a:p>
            <a:pPr lvl="2"/>
            <a:r>
              <a:rPr lang="en-US" b="1" dirty="0" smtClean="0"/>
              <a:t>The 3x He deals with dead people, they come to life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v 12 – Some in Corinth believed, and taught, that there was no resurrection</a:t>
            </a:r>
          </a:p>
          <a:p>
            <a:pPr lvl="1"/>
            <a:r>
              <a:rPr lang="en-US" b="1" dirty="0" smtClean="0"/>
              <a:t>Sadducees’ influence? – Acts 23:8</a:t>
            </a:r>
          </a:p>
          <a:p>
            <a:pPr lvl="1"/>
            <a:r>
              <a:rPr lang="en-US" b="1" dirty="0" smtClean="0"/>
              <a:t>Pagan Influence? – Acts 17:32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v 12 – Some in Corinth believed, and taught, that there was no resurrection</a:t>
            </a:r>
          </a:p>
          <a:p>
            <a:r>
              <a:rPr lang="en-US" b="1" dirty="0" smtClean="0"/>
              <a:t>v 13 – this must include Christ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v 12 – Some in Corinth believed, and taught, that there was no resurrection</a:t>
            </a:r>
          </a:p>
          <a:p>
            <a:r>
              <a:rPr lang="en-US" b="1" dirty="0" smtClean="0"/>
              <a:t>v 13 – this must include Christ</a:t>
            </a:r>
          </a:p>
          <a:p>
            <a:r>
              <a:rPr lang="en-US" b="1" dirty="0" smtClean="0"/>
              <a:t>v 14 – vain (void, useless, empty, worthless)</a:t>
            </a:r>
          </a:p>
          <a:p>
            <a:pPr lvl="1"/>
            <a:r>
              <a:rPr lang="en-US" b="1" dirty="0" smtClean="0"/>
              <a:t>Preaching Christ would be senseless</a:t>
            </a:r>
          </a:p>
          <a:p>
            <a:pPr lvl="1"/>
            <a:r>
              <a:rPr lang="en-US" b="1" dirty="0" smtClean="0"/>
              <a:t>Faith in Christ would be useless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v 12 – Some in Corinth believed, and taught, that there was no resurrection</a:t>
            </a:r>
          </a:p>
          <a:p>
            <a:r>
              <a:rPr lang="en-US" b="1" dirty="0" smtClean="0"/>
              <a:t>v 13 – this must include Christ</a:t>
            </a:r>
          </a:p>
          <a:p>
            <a:r>
              <a:rPr lang="en-US" b="1" dirty="0" smtClean="0"/>
              <a:t>v 14 – vain (void, useless, empty, worthless)</a:t>
            </a:r>
          </a:p>
          <a:p>
            <a:pPr lvl="1"/>
            <a:r>
              <a:rPr lang="en-US" b="1" dirty="0" smtClean="0"/>
              <a:t>Preaching Christ would be senseless</a:t>
            </a:r>
          </a:p>
          <a:p>
            <a:pPr lvl="1"/>
            <a:r>
              <a:rPr lang="en-US" b="1" dirty="0" smtClean="0"/>
              <a:t>Faith in Christ would be useless</a:t>
            </a:r>
          </a:p>
          <a:p>
            <a:r>
              <a:rPr lang="en-US" b="1" dirty="0" smtClean="0"/>
              <a:t>v 15 – False witnesses</a:t>
            </a:r>
          </a:p>
          <a:p>
            <a:pPr lvl="1"/>
            <a:r>
              <a:rPr lang="en-US" b="1" dirty="0" smtClean="0"/>
              <a:t>False witnesses do not help a cause</a:t>
            </a:r>
          </a:p>
          <a:p>
            <a:pPr lvl="1"/>
            <a:r>
              <a:rPr lang="en-US" b="1" dirty="0" smtClean="0"/>
              <a:t>They hinder it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What is one of the most important differences between Christianity and other religions? </a:t>
            </a:r>
          </a:p>
          <a:p>
            <a:pPr algn="ctr">
              <a:buNone/>
            </a:pPr>
            <a:r>
              <a:rPr lang="en-US" sz="4400" b="1" dirty="0" smtClean="0"/>
              <a:t>ANSWER</a:t>
            </a:r>
          </a:p>
          <a:p>
            <a:r>
              <a:rPr lang="en-US" b="1" dirty="0" smtClean="0"/>
              <a:t>Jesus lives! </a:t>
            </a:r>
          </a:p>
          <a:p>
            <a:r>
              <a:rPr lang="en-US" b="1" dirty="0" smtClean="0"/>
              <a:t>(Buddha, Mohammed, Joseph Smith, etc. all died)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v 16 – repeats v 13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v 16 – repeats v 13</a:t>
            </a:r>
          </a:p>
          <a:p>
            <a:r>
              <a:rPr lang="en-US" b="1" dirty="0" smtClean="0"/>
              <a:t>v 17 – You are still in your sins (no one has been redeemed because Jesus did not overcome death)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v 16 – repeats v 13</a:t>
            </a:r>
          </a:p>
          <a:p>
            <a:r>
              <a:rPr lang="en-US" b="1" dirty="0" smtClean="0"/>
              <a:t>v 17 – You are still in your sins (no one has been redeemed because Jesus did not overcome death)</a:t>
            </a:r>
          </a:p>
          <a:p>
            <a:r>
              <a:rPr lang="en-US" b="1" dirty="0" smtClean="0"/>
              <a:t>v 18 – all believers who have died have perished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v 16 – repeats v 13</a:t>
            </a:r>
          </a:p>
          <a:p>
            <a:r>
              <a:rPr lang="en-US" b="1" dirty="0" smtClean="0"/>
              <a:t>v 17 – You are still in your sins (no one has been redeemed because Jesus did not overcome death)</a:t>
            </a:r>
          </a:p>
          <a:p>
            <a:r>
              <a:rPr lang="en-US" b="1" dirty="0" smtClean="0"/>
              <a:t>v 18 – all believers who have died have perished</a:t>
            </a:r>
          </a:p>
          <a:p>
            <a:r>
              <a:rPr lang="en-US" b="1" dirty="0" smtClean="0"/>
              <a:t>v 19 – Christians are to be pitied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v 16 – repeats v 13</a:t>
            </a:r>
          </a:p>
          <a:p>
            <a:r>
              <a:rPr lang="en-US" b="1" dirty="0" smtClean="0"/>
              <a:t>v 17 – You are still in your sins (no one has been redeemed because Jesus did not overcome death)</a:t>
            </a:r>
          </a:p>
          <a:p>
            <a:r>
              <a:rPr lang="en-US" b="1" dirty="0" smtClean="0"/>
              <a:t>v 18 – all believers who have died have perished</a:t>
            </a:r>
          </a:p>
          <a:p>
            <a:r>
              <a:rPr lang="en-US" b="1" dirty="0" smtClean="0"/>
              <a:t>v 19 – Christians are to be pitied</a:t>
            </a:r>
          </a:p>
          <a:p>
            <a:r>
              <a:rPr lang="en-US" b="1" dirty="0" smtClean="0"/>
              <a:t>v 20 – But, since Jesus WAS resurrected, and is the first fruit, we have the hope</a:t>
            </a:r>
            <a:endParaRPr lang="en-US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transformations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i="1" dirty="0"/>
              <a:t>“He is not here. He is risen”</a:t>
            </a:r>
            <a:r>
              <a:rPr lang="en-US" b="1" dirty="0"/>
              <a:t>  makes all the </a:t>
            </a:r>
            <a:r>
              <a:rPr lang="en-US" b="1" dirty="0" smtClean="0"/>
              <a:t>difference.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transformations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05400"/>
          </a:xfrm>
        </p:spPr>
        <p:txBody>
          <a:bodyPr/>
          <a:lstStyle/>
          <a:p>
            <a:r>
              <a:rPr lang="en-US" b="1" i="1" dirty="0"/>
              <a:t>“He is not here. He is risen”</a:t>
            </a:r>
            <a:r>
              <a:rPr lang="en-US" b="1" dirty="0"/>
              <a:t>  makes all the </a:t>
            </a:r>
            <a:r>
              <a:rPr lang="en-US" b="1" dirty="0" smtClean="0"/>
              <a:t>difference.</a:t>
            </a:r>
          </a:p>
          <a:p>
            <a:pPr lvl="1"/>
            <a:r>
              <a:rPr lang="en-US" b="1" dirty="0" smtClean="0"/>
              <a:t>Despair </a:t>
            </a:r>
            <a:r>
              <a:rPr lang="en-US" b="1" dirty="0"/>
              <a:t>turns to </a:t>
            </a:r>
            <a:r>
              <a:rPr lang="en-US" b="1" dirty="0" smtClean="0"/>
              <a:t>delight (the women, Apostles, etc)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transformations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05400"/>
          </a:xfrm>
        </p:spPr>
        <p:txBody>
          <a:bodyPr/>
          <a:lstStyle/>
          <a:p>
            <a:r>
              <a:rPr lang="en-US" b="1" i="1" dirty="0"/>
              <a:t>“He is not here. He is risen”</a:t>
            </a:r>
            <a:r>
              <a:rPr lang="en-US" b="1" dirty="0"/>
              <a:t>  makes all the </a:t>
            </a:r>
            <a:r>
              <a:rPr lang="en-US" b="1" dirty="0" smtClean="0"/>
              <a:t>difference.</a:t>
            </a:r>
          </a:p>
          <a:p>
            <a:pPr lvl="1"/>
            <a:r>
              <a:rPr lang="en-US" b="1" dirty="0" smtClean="0"/>
              <a:t>Despair </a:t>
            </a:r>
            <a:r>
              <a:rPr lang="en-US" b="1" dirty="0"/>
              <a:t>turns to </a:t>
            </a:r>
            <a:r>
              <a:rPr lang="en-US" b="1" dirty="0" smtClean="0"/>
              <a:t>delight (the women, Apostles, etc)</a:t>
            </a:r>
          </a:p>
          <a:p>
            <a:pPr lvl="1"/>
            <a:r>
              <a:rPr lang="en-US" b="1" dirty="0" smtClean="0"/>
              <a:t>Defeat </a:t>
            </a:r>
            <a:r>
              <a:rPr lang="en-US" b="1" dirty="0"/>
              <a:t>to </a:t>
            </a:r>
            <a:r>
              <a:rPr lang="en-US" b="1" dirty="0" smtClean="0"/>
              <a:t>victory (over sin, death, Satan)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transformations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05400"/>
          </a:xfrm>
        </p:spPr>
        <p:txBody>
          <a:bodyPr/>
          <a:lstStyle/>
          <a:p>
            <a:r>
              <a:rPr lang="en-US" b="1" i="1" dirty="0"/>
              <a:t>“He is not here. He is risen”</a:t>
            </a:r>
            <a:r>
              <a:rPr lang="en-US" b="1" dirty="0"/>
              <a:t>  makes all the </a:t>
            </a:r>
            <a:r>
              <a:rPr lang="en-US" b="1" dirty="0" smtClean="0"/>
              <a:t>difference.</a:t>
            </a:r>
          </a:p>
          <a:p>
            <a:pPr lvl="1"/>
            <a:r>
              <a:rPr lang="en-US" b="1" dirty="0" smtClean="0"/>
              <a:t>Despair </a:t>
            </a:r>
            <a:r>
              <a:rPr lang="en-US" b="1" dirty="0"/>
              <a:t>turns to </a:t>
            </a:r>
            <a:r>
              <a:rPr lang="en-US" b="1" dirty="0" smtClean="0"/>
              <a:t>delight (the women, Apostles, etc)</a:t>
            </a:r>
          </a:p>
          <a:p>
            <a:pPr lvl="1"/>
            <a:r>
              <a:rPr lang="en-US" b="1" dirty="0" smtClean="0"/>
              <a:t>Defeat </a:t>
            </a:r>
            <a:r>
              <a:rPr lang="en-US" b="1" dirty="0"/>
              <a:t>to </a:t>
            </a:r>
            <a:r>
              <a:rPr lang="en-US" b="1" dirty="0" smtClean="0"/>
              <a:t>victory (over sin, death, Satan)</a:t>
            </a:r>
          </a:p>
          <a:p>
            <a:pPr lvl="1"/>
            <a:r>
              <a:rPr lang="en-US" b="1" dirty="0" smtClean="0"/>
              <a:t>Cowardice </a:t>
            </a:r>
            <a:r>
              <a:rPr lang="en-US" b="1" dirty="0"/>
              <a:t>to </a:t>
            </a:r>
            <a:r>
              <a:rPr lang="en-US" b="1" dirty="0" smtClean="0"/>
              <a:t>courage (most were martyred)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transformations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05400"/>
          </a:xfrm>
        </p:spPr>
        <p:txBody>
          <a:bodyPr/>
          <a:lstStyle/>
          <a:p>
            <a:r>
              <a:rPr lang="en-US" b="1" i="1" dirty="0"/>
              <a:t>“He is not here. He is risen”</a:t>
            </a:r>
            <a:r>
              <a:rPr lang="en-US" b="1" dirty="0"/>
              <a:t>  makes all the </a:t>
            </a:r>
            <a:r>
              <a:rPr lang="en-US" b="1" dirty="0" smtClean="0"/>
              <a:t>difference.</a:t>
            </a:r>
          </a:p>
          <a:p>
            <a:pPr lvl="1"/>
            <a:r>
              <a:rPr lang="en-US" b="1" dirty="0" smtClean="0"/>
              <a:t>Despair </a:t>
            </a:r>
            <a:r>
              <a:rPr lang="en-US" b="1" dirty="0"/>
              <a:t>turns to </a:t>
            </a:r>
            <a:r>
              <a:rPr lang="en-US" b="1" dirty="0" smtClean="0"/>
              <a:t>delight (the women, Apostles, etc)</a:t>
            </a:r>
          </a:p>
          <a:p>
            <a:pPr lvl="1"/>
            <a:r>
              <a:rPr lang="en-US" b="1" dirty="0" smtClean="0"/>
              <a:t>Defeat </a:t>
            </a:r>
            <a:r>
              <a:rPr lang="en-US" b="1" dirty="0"/>
              <a:t>to </a:t>
            </a:r>
            <a:r>
              <a:rPr lang="en-US" b="1" dirty="0" smtClean="0"/>
              <a:t>victory (over sin, death, Satan)</a:t>
            </a:r>
          </a:p>
          <a:p>
            <a:pPr lvl="1"/>
            <a:r>
              <a:rPr lang="en-US" b="1" dirty="0" smtClean="0"/>
              <a:t>Cowardice </a:t>
            </a:r>
            <a:r>
              <a:rPr lang="en-US" b="1" dirty="0"/>
              <a:t>to </a:t>
            </a:r>
            <a:r>
              <a:rPr lang="en-US" b="1" dirty="0" smtClean="0"/>
              <a:t>courage (most were martyred)</a:t>
            </a:r>
          </a:p>
          <a:p>
            <a:pPr lvl="1"/>
            <a:r>
              <a:rPr lang="en-US" b="1" dirty="0" smtClean="0"/>
              <a:t>Hopelessness </a:t>
            </a:r>
            <a:r>
              <a:rPr lang="en-US" b="1" dirty="0"/>
              <a:t>to absolute assurance.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Harry Houdini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Harry Houdini was an escape artist</a:t>
            </a:r>
          </a:p>
          <a:p>
            <a:pPr lvl="1"/>
            <a:r>
              <a:rPr lang="en-US" b="1" dirty="0" smtClean="0"/>
              <a:t>All kinds of ways were used to hold him. </a:t>
            </a:r>
          </a:p>
          <a:p>
            <a:pPr lvl="1"/>
            <a:r>
              <a:rPr lang="en-US" b="1" dirty="0" smtClean="0"/>
              <a:t>Burying him in a coffin; he’d get out</a:t>
            </a:r>
          </a:p>
          <a:p>
            <a:pPr lvl="1"/>
            <a:r>
              <a:rPr lang="en-US" b="1" dirty="0" smtClean="0"/>
              <a:t>Sewing him up in canvas bags; he’d escape</a:t>
            </a:r>
          </a:p>
          <a:p>
            <a:pPr lvl="1"/>
            <a:r>
              <a:rPr lang="en-US" b="1" dirty="0" smtClean="0"/>
              <a:t>Throwing him in the river; he’d come up</a:t>
            </a:r>
          </a:p>
          <a:p>
            <a:pPr lvl="1"/>
            <a:r>
              <a:rPr lang="en-US" b="1" dirty="0" smtClean="0"/>
              <a:t>Handcuffs, planes, coffins, straitjackets, etc.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transformations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05400"/>
          </a:xfrm>
        </p:spPr>
        <p:txBody>
          <a:bodyPr/>
          <a:lstStyle/>
          <a:p>
            <a:r>
              <a:rPr lang="en-US" b="1" i="1" dirty="0"/>
              <a:t>“He is not here. He is risen”</a:t>
            </a:r>
            <a:r>
              <a:rPr lang="en-US" b="1" dirty="0"/>
              <a:t>  makes all the </a:t>
            </a:r>
            <a:r>
              <a:rPr lang="en-US" b="1" dirty="0" smtClean="0"/>
              <a:t>difference.</a:t>
            </a:r>
          </a:p>
          <a:p>
            <a:pPr lvl="1"/>
            <a:r>
              <a:rPr lang="en-US" b="1" dirty="0" smtClean="0"/>
              <a:t>Despair </a:t>
            </a:r>
            <a:r>
              <a:rPr lang="en-US" b="1" dirty="0"/>
              <a:t>turns to </a:t>
            </a:r>
            <a:r>
              <a:rPr lang="en-US" b="1" dirty="0" smtClean="0"/>
              <a:t>delight (the women, Apostles, etc)</a:t>
            </a:r>
          </a:p>
          <a:p>
            <a:pPr lvl="1"/>
            <a:r>
              <a:rPr lang="en-US" b="1" dirty="0" smtClean="0"/>
              <a:t>Defeat </a:t>
            </a:r>
            <a:r>
              <a:rPr lang="en-US" b="1" dirty="0"/>
              <a:t>to </a:t>
            </a:r>
            <a:r>
              <a:rPr lang="en-US" b="1" dirty="0" smtClean="0"/>
              <a:t>victory (over sin, death, Satan)</a:t>
            </a:r>
          </a:p>
          <a:p>
            <a:pPr lvl="1"/>
            <a:r>
              <a:rPr lang="en-US" b="1" dirty="0" smtClean="0"/>
              <a:t>Cowardice </a:t>
            </a:r>
            <a:r>
              <a:rPr lang="en-US" b="1" dirty="0"/>
              <a:t>to </a:t>
            </a:r>
            <a:r>
              <a:rPr lang="en-US" b="1" dirty="0" smtClean="0"/>
              <a:t>courage (most were martyred)</a:t>
            </a:r>
          </a:p>
          <a:p>
            <a:pPr lvl="1"/>
            <a:r>
              <a:rPr lang="en-US" b="1" dirty="0" smtClean="0"/>
              <a:t>Hopelessness </a:t>
            </a:r>
            <a:r>
              <a:rPr lang="en-US" b="1" dirty="0"/>
              <a:t>to absolute assurance. </a:t>
            </a:r>
          </a:p>
          <a:p>
            <a:r>
              <a:rPr lang="en-US" b="1" dirty="0" smtClean="0"/>
              <a:t>It transformed Paul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transformations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05400"/>
          </a:xfrm>
        </p:spPr>
        <p:txBody>
          <a:bodyPr/>
          <a:lstStyle/>
          <a:p>
            <a:r>
              <a:rPr lang="en-US" b="1" i="1" dirty="0"/>
              <a:t>“He is not here. He is risen”</a:t>
            </a:r>
            <a:r>
              <a:rPr lang="en-US" b="1" dirty="0"/>
              <a:t>  makes all the </a:t>
            </a:r>
            <a:r>
              <a:rPr lang="en-US" b="1" dirty="0" smtClean="0"/>
              <a:t>difference.</a:t>
            </a:r>
          </a:p>
          <a:p>
            <a:pPr lvl="1"/>
            <a:r>
              <a:rPr lang="en-US" b="1" dirty="0" smtClean="0"/>
              <a:t>Despair </a:t>
            </a:r>
            <a:r>
              <a:rPr lang="en-US" b="1" dirty="0"/>
              <a:t>turns to </a:t>
            </a:r>
            <a:r>
              <a:rPr lang="en-US" b="1" dirty="0" smtClean="0"/>
              <a:t>delight (the women, Apostles, etc)</a:t>
            </a:r>
          </a:p>
          <a:p>
            <a:pPr lvl="1"/>
            <a:r>
              <a:rPr lang="en-US" b="1" dirty="0" smtClean="0"/>
              <a:t>Defeat </a:t>
            </a:r>
            <a:r>
              <a:rPr lang="en-US" b="1" dirty="0"/>
              <a:t>to </a:t>
            </a:r>
            <a:r>
              <a:rPr lang="en-US" b="1" dirty="0" smtClean="0"/>
              <a:t>victory (over sin, death, Satan)</a:t>
            </a:r>
          </a:p>
          <a:p>
            <a:pPr lvl="1"/>
            <a:r>
              <a:rPr lang="en-US" b="1" dirty="0" smtClean="0"/>
              <a:t>Cowardice </a:t>
            </a:r>
            <a:r>
              <a:rPr lang="en-US" b="1" dirty="0"/>
              <a:t>to </a:t>
            </a:r>
            <a:r>
              <a:rPr lang="en-US" b="1" dirty="0" smtClean="0"/>
              <a:t>courage (most were martyred)</a:t>
            </a:r>
          </a:p>
          <a:p>
            <a:pPr lvl="1"/>
            <a:r>
              <a:rPr lang="en-US" b="1" dirty="0" smtClean="0"/>
              <a:t>Hopelessness </a:t>
            </a:r>
            <a:r>
              <a:rPr lang="en-US" b="1" dirty="0"/>
              <a:t>to absolute assurance. </a:t>
            </a:r>
          </a:p>
          <a:p>
            <a:r>
              <a:rPr lang="en-US" b="1" dirty="0" smtClean="0"/>
              <a:t>It transformed Paul</a:t>
            </a:r>
          </a:p>
          <a:p>
            <a:r>
              <a:rPr lang="en-US" b="1" dirty="0" smtClean="0"/>
              <a:t>It transformed Jews and Gentiles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transformations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b="1" i="1" dirty="0"/>
              <a:t>“He is not here. He is risen”</a:t>
            </a:r>
            <a:r>
              <a:rPr lang="en-US" b="1" dirty="0"/>
              <a:t>  makes all the </a:t>
            </a:r>
            <a:r>
              <a:rPr lang="en-US" b="1" dirty="0" smtClean="0"/>
              <a:t>difference.</a:t>
            </a:r>
          </a:p>
          <a:p>
            <a:pPr lvl="1"/>
            <a:r>
              <a:rPr lang="en-US" b="1" dirty="0" smtClean="0"/>
              <a:t>Despair </a:t>
            </a:r>
            <a:r>
              <a:rPr lang="en-US" b="1" dirty="0"/>
              <a:t>turns to </a:t>
            </a:r>
            <a:r>
              <a:rPr lang="en-US" b="1" dirty="0" smtClean="0"/>
              <a:t>delight (the women, Apostles, etc)</a:t>
            </a:r>
          </a:p>
          <a:p>
            <a:pPr lvl="1"/>
            <a:r>
              <a:rPr lang="en-US" b="1" dirty="0" smtClean="0"/>
              <a:t>Defeat </a:t>
            </a:r>
            <a:r>
              <a:rPr lang="en-US" b="1" dirty="0"/>
              <a:t>to </a:t>
            </a:r>
            <a:r>
              <a:rPr lang="en-US" b="1" dirty="0" smtClean="0"/>
              <a:t>victory (over sin, death, Satan)</a:t>
            </a:r>
          </a:p>
          <a:p>
            <a:pPr lvl="1"/>
            <a:r>
              <a:rPr lang="en-US" b="1" dirty="0" smtClean="0"/>
              <a:t>Cowardice </a:t>
            </a:r>
            <a:r>
              <a:rPr lang="en-US" b="1" dirty="0"/>
              <a:t>to </a:t>
            </a:r>
            <a:r>
              <a:rPr lang="en-US" b="1" dirty="0" smtClean="0"/>
              <a:t>courage (most were martyred)</a:t>
            </a:r>
          </a:p>
          <a:p>
            <a:pPr lvl="1"/>
            <a:r>
              <a:rPr lang="en-US" b="1" dirty="0" smtClean="0"/>
              <a:t>Hopelessness </a:t>
            </a:r>
            <a:r>
              <a:rPr lang="en-US" b="1" dirty="0"/>
              <a:t>to absolute assurance. </a:t>
            </a:r>
          </a:p>
          <a:p>
            <a:r>
              <a:rPr lang="en-US" b="1" dirty="0" smtClean="0"/>
              <a:t>It transformed Paul</a:t>
            </a:r>
          </a:p>
          <a:p>
            <a:r>
              <a:rPr lang="en-US" b="1" dirty="0" smtClean="0"/>
              <a:t>It transformed Jews and Gentiles</a:t>
            </a:r>
          </a:p>
          <a:p>
            <a:r>
              <a:rPr lang="en-US" b="1" dirty="0" smtClean="0"/>
              <a:t>It transformed me (and each of you)</a:t>
            </a:r>
            <a:endParaRPr lang="en-US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was a surprise to those who witnessed it.</a:t>
            </a:r>
          </a:p>
          <a:p>
            <a:pPr lvl="1"/>
            <a:r>
              <a:rPr lang="en-US" b="1" dirty="0" smtClean="0"/>
              <a:t>A pleasant surprise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was a surprise to those who witnessed it.</a:t>
            </a:r>
          </a:p>
          <a:p>
            <a:pPr lvl="1"/>
            <a:r>
              <a:rPr lang="en-US" b="1" dirty="0" smtClean="0"/>
              <a:t>A pleasant surprise</a:t>
            </a:r>
          </a:p>
          <a:p>
            <a:pPr lvl="1"/>
            <a:r>
              <a:rPr lang="en-US" b="1" dirty="0" smtClean="0"/>
              <a:t>The Scriptures prophesied it</a:t>
            </a:r>
          </a:p>
          <a:p>
            <a:pPr lvl="1"/>
            <a:r>
              <a:rPr lang="en-US" b="1" dirty="0" smtClean="0"/>
              <a:t>Jesus spoke of it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was a surprise to those who witnessed it.</a:t>
            </a:r>
          </a:p>
          <a:p>
            <a:pPr lvl="1"/>
            <a:r>
              <a:rPr lang="en-US" b="1" dirty="0" smtClean="0"/>
              <a:t>A pleasant surprise</a:t>
            </a:r>
          </a:p>
          <a:p>
            <a:pPr lvl="1"/>
            <a:r>
              <a:rPr lang="en-US" b="1" dirty="0" smtClean="0"/>
              <a:t>The Scriptures prophesied it</a:t>
            </a:r>
          </a:p>
          <a:p>
            <a:pPr lvl="1"/>
            <a:r>
              <a:rPr lang="en-US" b="1" dirty="0" smtClean="0"/>
              <a:t>Jesus spoke of it</a:t>
            </a:r>
          </a:p>
          <a:p>
            <a:pPr lvl="1"/>
            <a:r>
              <a:rPr lang="en-US" b="1" dirty="0" smtClean="0"/>
              <a:t>But, they weren’t living like they believed it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was a surprise to those who witnessed it.</a:t>
            </a:r>
          </a:p>
          <a:p>
            <a:pPr lvl="1"/>
            <a:r>
              <a:rPr lang="en-US" b="1" dirty="0" smtClean="0"/>
              <a:t>A pleasant surprise</a:t>
            </a:r>
          </a:p>
          <a:p>
            <a:pPr lvl="1"/>
            <a:r>
              <a:rPr lang="en-US" b="1" dirty="0" smtClean="0"/>
              <a:t>The Scriptures prophesied it</a:t>
            </a:r>
          </a:p>
          <a:p>
            <a:pPr lvl="1"/>
            <a:r>
              <a:rPr lang="en-US" b="1" dirty="0" smtClean="0"/>
              <a:t>Jesus spoke of it</a:t>
            </a:r>
          </a:p>
          <a:p>
            <a:pPr lvl="1"/>
            <a:r>
              <a:rPr lang="en-US" b="1" dirty="0" smtClean="0"/>
              <a:t>But, they weren’t living like they believed it</a:t>
            </a:r>
          </a:p>
          <a:p>
            <a:r>
              <a:rPr lang="en-US" b="1" dirty="0" smtClean="0"/>
              <a:t>The same Jesus, at the right hand of God, said He will come again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was a surprise to those who witnessed it.</a:t>
            </a:r>
          </a:p>
          <a:p>
            <a:pPr lvl="1"/>
            <a:r>
              <a:rPr lang="en-US" b="1" dirty="0" smtClean="0"/>
              <a:t>A pleasant surprise</a:t>
            </a:r>
          </a:p>
          <a:p>
            <a:pPr lvl="1"/>
            <a:r>
              <a:rPr lang="en-US" b="1" dirty="0" smtClean="0"/>
              <a:t>The Scriptures prophesied it</a:t>
            </a:r>
          </a:p>
          <a:p>
            <a:pPr lvl="1"/>
            <a:r>
              <a:rPr lang="en-US" b="1" dirty="0" smtClean="0"/>
              <a:t>Jesus spoke of it</a:t>
            </a:r>
          </a:p>
          <a:p>
            <a:pPr lvl="1"/>
            <a:r>
              <a:rPr lang="en-US" b="1" dirty="0" smtClean="0"/>
              <a:t>But, they weren’t living like they believed it</a:t>
            </a:r>
          </a:p>
          <a:p>
            <a:r>
              <a:rPr lang="en-US" b="1" dirty="0" smtClean="0"/>
              <a:t>The same Jesus, at the right hand of God, said He will come again</a:t>
            </a:r>
          </a:p>
          <a:p>
            <a:pPr lvl="1"/>
            <a:r>
              <a:rPr lang="en-US" b="1" dirty="0" smtClean="0"/>
              <a:t>Are we living like </a:t>
            </a:r>
            <a:r>
              <a:rPr lang="en-US" b="1" u="sng" dirty="0" smtClean="0"/>
              <a:t>we</a:t>
            </a:r>
            <a:r>
              <a:rPr lang="en-US" b="1" dirty="0" smtClean="0"/>
              <a:t> believe it?</a:t>
            </a:r>
          </a:p>
          <a:p>
            <a:pPr lvl="1"/>
            <a:r>
              <a:rPr lang="en-US" b="1" dirty="0" smtClean="0"/>
              <a:t>Will it be a surprise in spite of all the warnings?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was a surprise to those who witnessed it.</a:t>
            </a:r>
          </a:p>
          <a:p>
            <a:pPr lvl="1"/>
            <a:r>
              <a:rPr lang="en-US" b="1" dirty="0" smtClean="0"/>
              <a:t>A pleasant surprise</a:t>
            </a:r>
          </a:p>
          <a:p>
            <a:pPr lvl="1"/>
            <a:r>
              <a:rPr lang="en-US" b="1" dirty="0" smtClean="0"/>
              <a:t>The Scriptures prophesied it</a:t>
            </a:r>
          </a:p>
          <a:p>
            <a:pPr lvl="1"/>
            <a:r>
              <a:rPr lang="en-US" b="1" dirty="0" smtClean="0"/>
              <a:t>Jesus spoke of it</a:t>
            </a:r>
          </a:p>
          <a:p>
            <a:pPr lvl="1"/>
            <a:r>
              <a:rPr lang="en-US" b="1" dirty="0" smtClean="0"/>
              <a:t>But, they weren’t living like they believed it</a:t>
            </a:r>
          </a:p>
          <a:p>
            <a:r>
              <a:rPr lang="en-US" b="1" dirty="0" smtClean="0"/>
              <a:t>The same Jesus, at the right hand of God, said He will come again</a:t>
            </a:r>
          </a:p>
          <a:p>
            <a:pPr lvl="1"/>
            <a:r>
              <a:rPr lang="en-US" b="1" dirty="0" smtClean="0"/>
              <a:t>Are we living like </a:t>
            </a:r>
            <a:r>
              <a:rPr lang="en-US" b="1" u="sng" dirty="0" smtClean="0"/>
              <a:t>we</a:t>
            </a:r>
            <a:r>
              <a:rPr lang="en-US" b="1" dirty="0" smtClean="0"/>
              <a:t> believe it?</a:t>
            </a:r>
          </a:p>
          <a:p>
            <a:pPr lvl="1"/>
            <a:r>
              <a:rPr lang="en-US" b="1" dirty="0" smtClean="0"/>
              <a:t>Will it be a surprise in spite of all the warnings?</a:t>
            </a:r>
          </a:p>
          <a:p>
            <a:pPr lvl="1"/>
            <a:r>
              <a:rPr lang="en-US" b="1" dirty="0" smtClean="0"/>
              <a:t>2 Peter 3:10-14 – manner of conduct…</a:t>
            </a:r>
            <a:endParaRPr lang="en-US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“He is risen.” has many implications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Harry Houdini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Harry Houdini was an escape artist</a:t>
            </a:r>
          </a:p>
          <a:p>
            <a:pPr lvl="1"/>
            <a:r>
              <a:rPr lang="en-US" b="1" dirty="0" smtClean="0"/>
              <a:t>All kinds of ways were used to hold him. </a:t>
            </a:r>
          </a:p>
          <a:p>
            <a:pPr lvl="1"/>
            <a:r>
              <a:rPr lang="en-US" b="1" dirty="0" smtClean="0"/>
              <a:t>Burying him in a coffin; he’d get out</a:t>
            </a:r>
          </a:p>
          <a:p>
            <a:pPr lvl="1"/>
            <a:r>
              <a:rPr lang="en-US" b="1" dirty="0" smtClean="0"/>
              <a:t>Sewing him up in canvas bags; he’d escape</a:t>
            </a:r>
          </a:p>
          <a:p>
            <a:pPr lvl="1"/>
            <a:r>
              <a:rPr lang="en-US" b="1" dirty="0" smtClean="0"/>
              <a:t>Throwing him in the river; he’d come up</a:t>
            </a:r>
          </a:p>
          <a:p>
            <a:pPr lvl="1"/>
            <a:r>
              <a:rPr lang="en-US" b="1" dirty="0" smtClean="0"/>
              <a:t>Handcuffs, planes, coffins, straitjackets, etc. </a:t>
            </a:r>
          </a:p>
          <a:p>
            <a:r>
              <a:rPr lang="en-US" b="1" dirty="0" smtClean="0"/>
              <a:t>I read on the internet that his biographer said he could “escape from anything, except your memory.”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“He is risen.” has many implications</a:t>
            </a:r>
          </a:p>
          <a:p>
            <a:r>
              <a:rPr lang="en-US" b="1" dirty="0" smtClean="0"/>
              <a:t>It is central to our faith</a:t>
            </a:r>
          </a:p>
          <a:p>
            <a:pPr lvl="1"/>
            <a:r>
              <a:rPr lang="en-US" b="1" dirty="0" smtClean="0"/>
              <a:t>Our hope</a:t>
            </a:r>
          </a:p>
          <a:p>
            <a:pPr lvl="1"/>
            <a:r>
              <a:rPr lang="en-US" b="1" dirty="0" smtClean="0"/>
              <a:t>Our assembly</a:t>
            </a:r>
          </a:p>
          <a:p>
            <a:pPr lvl="1"/>
            <a:r>
              <a:rPr lang="en-US" b="1" dirty="0" smtClean="0"/>
              <a:t>God, angels, prophets, other witnesses, Bible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“He is risen.” has many implications</a:t>
            </a:r>
          </a:p>
          <a:p>
            <a:r>
              <a:rPr lang="en-US" b="1" dirty="0" smtClean="0"/>
              <a:t>It is central to our faith</a:t>
            </a:r>
          </a:p>
          <a:p>
            <a:pPr lvl="1"/>
            <a:r>
              <a:rPr lang="en-US" b="1" dirty="0" smtClean="0"/>
              <a:t>Our hope</a:t>
            </a:r>
          </a:p>
          <a:p>
            <a:pPr lvl="1"/>
            <a:r>
              <a:rPr lang="en-US" b="1" dirty="0" smtClean="0"/>
              <a:t>Our assembly</a:t>
            </a:r>
          </a:p>
          <a:p>
            <a:pPr lvl="1"/>
            <a:r>
              <a:rPr lang="en-US" b="1" dirty="0" smtClean="0"/>
              <a:t>God, angels, prophets, other witnesses, Bible</a:t>
            </a:r>
          </a:p>
          <a:p>
            <a:r>
              <a:rPr lang="en-US" b="1" dirty="0" smtClean="0"/>
              <a:t>1 Corinthians 15:19 – </a:t>
            </a:r>
          </a:p>
          <a:p>
            <a:pPr lvl="1">
              <a:buNone/>
            </a:pPr>
            <a:r>
              <a:rPr lang="en-US" b="1" dirty="0" smtClean="0"/>
              <a:t>   “If we have hoped in Christ in this life only,        we are of all men most to be pitied.”</a:t>
            </a:r>
            <a:endParaRPr lang="en-US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Harry Houdini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Yet there came a day when he died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Harry Houdini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Yet there came a day when he died </a:t>
            </a:r>
          </a:p>
          <a:p>
            <a:r>
              <a:rPr lang="en-US" b="1" dirty="0" smtClean="0"/>
              <a:t>…and he could not escape.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Harry Houdini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Yet there came a day when he died </a:t>
            </a:r>
          </a:p>
          <a:p>
            <a:r>
              <a:rPr lang="en-US" b="1" dirty="0" smtClean="0"/>
              <a:t>…and he could not escape. </a:t>
            </a:r>
          </a:p>
          <a:p>
            <a:pPr lvl="1"/>
            <a:r>
              <a:rPr lang="en-US" b="1" dirty="0" smtClean="0"/>
              <a:t>His tricks didn’t work</a:t>
            </a:r>
          </a:p>
          <a:p>
            <a:pPr lvl="1"/>
            <a:r>
              <a:rPr lang="en-US" b="1" dirty="0" smtClean="0"/>
              <a:t>Harry Houdini could not escape </a:t>
            </a:r>
            <a:r>
              <a:rPr lang="en-US" b="1" dirty="0" smtClean="0"/>
              <a:t>death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Harry Houdini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Yet there came a day when he died </a:t>
            </a:r>
          </a:p>
          <a:p>
            <a:r>
              <a:rPr lang="en-US" b="1" dirty="0" smtClean="0"/>
              <a:t>…and he could not escape. </a:t>
            </a:r>
          </a:p>
          <a:p>
            <a:pPr lvl="1"/>
            <a:r>
              <a:rPr lang="en-US" b="1" dirty="0" smtClean="0"/>
              <a:t>His tricks didn’t work</a:t>
            </a:r>
          </a:p>
          <a:p>
            <a:pPr lvl="1"/>
            <a:r>
              <a:rPr lang="en-US" b="1" dirty="0" smtClean="0"/>
              <a:t>Harry Houdini could not escape death</a:t>
            </a:r>
          </a:p>
          <a:p>
            <a:pPr lvl="1"/>
            <a:r>
              <a:rPr lang="en-US" b="1" dirty="0" smtClean="0"/>
              <a:t>Many claimed he would (he was an agnostic)</a:t>
            </a:r>
          </a:p>
          <a:p>
            <a:pPr lvl="1"/>
            <a:r>
              <a:rPr lang="en-US" b="1" dirty="0" smtClean="0"/>
              <a:t>People had faith he would</a:t>
            </a:r>
          </a:p>
          <a:p>
            <a:pPr lvl="1"/>
            <a:r>
              <a:rPr lang="en-US" b="1" dirty="0" smtClean="0"/>
              <a:t>Many mediums claimed he had sent a message </a:t>
            </a:r>
          </a:p>
          <a:p>
            <a:pPr lvl="1"/>
            <a:r>
              <a:rPr lang="en-US" b="1" dirty="0" smtClean="0"/>
              <a:t>Fans still gather at various sites, almost 90 years </a:t>
            </a:r>
            <a:r>
              <a:rPr lang="en-US" b="1" dirty="0" smtClean="0"/>
              <a:t>later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1837</Words>
  <Application>Microsoft Office PowerPoint</Application>
  <PresentationFormat>On-screen Show (4:3)</PresentationFormat>
  <Paragraphs>297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“He is not here.  He has risen.”</vt:lpstr>
      <vt:lpstr>QUESTION</vt:lpstr>
      <vt:lpstr>QUESTION</vt:lpstr>
      <vt:lpstr>Harry Houdini</vt:lpstr>
      <vt:lpstr>Harry Houdini</vt:lpstr>
      <vt:lpstr>Harry Houdini</vt:lpstr>
      <vt:lpstr>Harry Houdini</vt:lpstr>
      <vt:lpstr>Harry Houdini</vt:lpstr>
      <vt:lpstr>Harry Houdini</vt:lpstr>
      <vt:lpstr>Harry Houdini</vt:lpstr>
      <vt:lpstr>INTRODUCTION</vt:lpstr>
      <vt:lpstr>INTRODUCTION</vt:lpstr>
      <vt:lpstr>INTRODUCTION</vt:lpstr>
      <vt:lpstr>INTRODUCTION</vt:lpstr>
      <vt:lpstr>Its importance</vt:lpstr>
      <vt:lpstr>Its importance</vt:lpstr>
      <vt:lpstr>Its importance</vt:lpstr>
      <vt:lpstr>Its importance</vt:lpstr>
      <vt:lpstr>Its importance</vt:lpstr>
      <vt:lpstr>Its importance</vt:lpstr>
      <vt:lpstr>God’s power</vt:lpstr>
      <vt:lpstr>God’s power</vt:lpstr>
      <vt:lpstr>God’s power</vt:lpstr>
      <vt:lpstr>God’s power</vt:lpstr>
      <vt:lpstr>God’s power</vt:lpstr>
      <vt:lpstr>1 Corinthians 15</vt:lpstr>
      <vt:lpstr>1 Corinthians 15</vt:lpstr>
      <vt:lpstr>1 Corinthians 15</vt:lpstr>
      <vt:lpstr>1 Corinthians 15</vt:lpstr>
      <vt:lpstr>1 Corinthians 15</vt:lpstr>
      <vt:lpstr>1 Corinthians 15</vt:lpstr>
      <vt:lpstr>1 Corinthians 15</vt:lpstr>
      <vt:lpstr>1 Corinthians 15</vt:lpstr>
      <vt:lpstr>1 Corinthians 15</vt:lpstr>
      <vt:lpstr>The transformations</vt:lpstr>
      <vt:lpstr>The transformations</vt:lpstr>
      <vt:lpstr>The transformations</vt:lpstr>
      <vt:lpstr>The transformations</vt:lpstr>
      <vt:lpstr>The transformations</vt:lpstr>
      <vt:lpstr>The transformations</vt:lpstr>
      <vt:lpstr>The transformations</vt:lpstr>
      <vt:lpstr>The transformations</vt:lpstr>
      <vt:lpstr>An application</vt:lpstr>
      <vt:lpstr>An application</vt:lpstr>
      <vt:lpstr>An application</vt:lpstr>
      <vt:lpstr>An application</vt:lpstr>
      <vt:lpstr>An application</vt:lpstr>
      <vt:lpstr>An application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is not here. He has risen.</dc:title>
  <dc:creator>Pili</dc:creator>
  <cp:lastModifiedBy>Pili</cp:lastModifiedBy>
  <cp:revision>73</cp:revision>
  <dcterms:created xsi:type="dcterms:W3CDTF">2012-11-03T22:06:40Z</dcterms:created>
  <dcterms:modified xsi:type="dcterms:W3CDTF">2016-03-27T13:46:30Z</dcterms:modified>
</cp:coreProperties>
</file>