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4" r:id="rId3"/>
    <p:sldId id="309" r:id="rId4"/>
    <p:sldId id="303" r:id="rId5"/>
    <p:sldId id="308" r:id="rId6"/>
    <p:sldId id="305" r:id="rId7"/>
    <p:sldId id="261" r:id="rId8"/>
    <p:sldId id="278" r:id="rId9"/>
    <p:sldId id="279" r:id="rId10"/>
    <p:sldId id="262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3" r:id="rId19"/>
    <p:sldId id="289" r:id="rId20"/>
    <p:sldId id="290" r:id="rId21"/>
    <p:sldId id="291" r:id="rId22"/>
    <p:sldId id="292" r:id="rId23"/>
    <p:sldId id="293" r:id="rId24"/>
    <p:sldId id="288" r:id="rId25"/>
    <p:sldId id="294" r:id="rId26"/>
    <p:sldId id="295" r:id="rId27"/>
    <p:sldId id="264" r:id="rId28"/>
    <p:sldId id="296" r:id="rId29"/>
    <p:sldId id="297" r:id="rId30"/>
    <p:sldId id="298" r:id="rId31"/>
    <p:sldId id="265" r:id="rId32"/>
    <p:sldId id="299" r:id="rId33"/>
    <p:sldId id="300" r:id="rId34"/>
    <p:sldId id="266" r:id="rId35"/>
    <p:sldId id="310" r:id="rId36"/>
    <p:sldId id="312" r:id="rId37"/>
    <p:sldId id="314" r:id="rId38"/>
    <p:sldId id="313" r:id="rId39"/>
    <p:sldId id="311" r:id="rId40"/>
    <p:sldId id="316" r:id="rId41"/>
    <p:sldId id="315" r:id="rId42"/>
    <p:sldId id="269" r:id="rId43"/>
    <p:sldId id="319" r:id="rId44"/>
    <p:sldId id="318" r:id="rId45"/>
    <p:sldId id="317" r:id="rId46"/>
    <p:sldId id="270" r:id="rId47"/>
    <p:sldId id="271" r:id="rId48"/>
    <p:sldId id="272" r:id="rId49"/>
    <p:sldId id="306" r:id="rId50"/>
    <p:sldId id="32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87514-187A-41F6-A484-1D18EC45D58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46A6-0715-49B8-9BD0-563F088FC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d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3848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0960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Growing Together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0"/>
            <a:ext cx="30480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100" b="1" dirty="0" smtClean="0">
                <a:solidFill>
                  <a:schemeClr val="tx1"/>
                </a:solidFill>
              </a:rPr>
              <a:t>Eph. 4:15-16</a:t>
            </a:r>
            <a:endParaRPr lang="en-US" sz="4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u="sng" dirty="0" smtClean="0"/>
              <a:t>Ephesus</a:t>
            </a:r>
            <a:r>
              <a:rPr lang="en-US" b="1" dirty="0" smtClean="0"/>
              <a:t> was a hard worker – 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u="sng" dirty="0" smtClean="0"/>
              <a:t>Ephesus</a:t>
            </a:r>
            <a:r>
              <a:rPr lang="en-US" dirty="0" smtClean="0"/>
              <a:t> </a:t>
            </a:r>
            <a:r>
              <a:rPr lang="en-US" b="1" dirty="0" smtClean="0"/>
              <a:t>was a hard worker – but lacked love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Ephesus was a hard worker – but lacked love</a:t>
            </a:r>
          </a:p>
          <a:p>
            <a:r>
              <a:rPr lang="en-US" b="1" u="sng" dirty="0" smtClean="0"/>
              <a:t>Smyrna</a:t>
            </a:r>
            <a:r>
              <a:rPr lang="en-US" b="1" dirty="0" smtClean="0"/>
              <a:t> was poor and suffered persecution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Ephesus was a hard worker – but lacked love</a:t>
            </a:r>
          </a:p>
          <a:p>
            <a:r>
              <a:rPr lang="en-US" b="1" u="sng" dirty="0" smtClean="0"/>
              <a:t>Smyrna</a:t>
            </a:r>
            <a:r>
              <a:rPr lang="en-US" b="1" dirty="0" smtClean="0"/>
              <a:t> was poor and suffered persecution- some would soon be going to prison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Ephesus was a hard worker – but lacked love</a:t>
            </a:r>
          </a:p>
          <a:p>
            <a:r>
              <a:rPr lang="en-US" b="1" dirty="0" smtClean="0"/>
              <a:t>Smyrna was poor and suffered persecution- some would soon be going to prison</a:t>
            </a:r>
          </a:p>
          <a:p>
            <a:r>
              <a:rPr lang="en-US" b="1" u="sng" dirty="0" smtClean="0"/>
              <a:t>Pergamum</a:t>
            </a:r>
            <a:r>
              <a:rPr lang="en-US" b="1" dirty="0" smtClean="0"/>
              <a:t> was located on the bad side of town – Satan’s throne.  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Ephesus was a hard worker – but lacked love</a:t>
            </a:r>
          </a:p>
          <a:p>
            <a:r>
              <a:rPr lang="en-US" b="1" dirty="0" smtClean="0"/>
              <a:t>Smyrna was poor and suffered persecution- some would soon be going to prison</a:t>
            </a:r>
          </a:p>
          <a:p>
            <a:r>
              <a:rPr lang="en-US" b="1" u="sng" dirty="0" smtClean="0"/>
              <a:t>Pergamum</a:t>
            </a:r>
            <a:r>
              <a:rPr lang="en-US" b="1" dirty="0" smtClean="0"/>
              <a:t> was located on the bad side of town – Satan’s throne.  Some have been </a:t>
            </a:r>
            <a:r>
              <a:rPr lang="en-US" b="1" dirty="0" smtClean="0"/>
              <a:t>killed </a:t>
            </a:r>
            <a:r>
              <a:rPr lang="en-US" b="1" dirty="0" smtClean="0"/>
              <a:t>for their faith; others have compromised it.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Ephesus was a hard worker – but lacked love</a:t>
            </a:r>
          </a:p>
          <a:p>
            <a:r>
              <a:rPr lang="en-US" b="1" dirty="0" smtClean="0"/>
              <a:t>Smyrna was poor and suffered persecution- some would soon be going to prison</a:t>
            </a:r>
          </a:p>
          <a:p>
            <a:r>
              <a:rPr lang="en-US" b="1" dirty="0" smtClean="0"/>
              <a:t>Pergamum was located on the bad side of town – Satan’s throne.  Some have been killed for their faith; others have compromised it.</a:t>
            </a:r>
          </a:p>
          <a:p>
            <a:r>
              <a:rPr lang="en-US" b="1" u="sng" dirty="0" smtClean="0"/>
              <a:t>Thyatira</a:t>
            </a:r>
            <a:r>
              <a:rPr lang="en-US" b="1" dirty="0" smtClean="0"/>
              <a:t> was known for its good works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Ephesus was a hard worker – but lacked love</a:t>
            </a:r>
          </a:p>
          <a:p>
            <a:r>
              <a:rPr lang="en-US" b="1" dirty="0" smtClean="0"/>
              <a:t>Smyrna was poor and suffered persecution- some would soon be going to prison</a:t>
            </a:r>
          </a:p>
          <a:p>
            <a:r>
              <a:rPr lang="en-US" b="1" dirty="0" smtClean="0"/>
              <a:t>Pergamum was located on the bad side of town – Satan’s throne.  Some have been killed for their faith; others have compromised it.</a:t>
            </a:r>
          </a:p>
          <a:p>
            <a:r>
              <a:rPr lang="en-US" b="1" u="sng" dirty="0" smtClean="0"/>
              <a:t>Thyatira</a:t>
            </a:r>
            <a:r>
              <a:rPr lang="en-US" b="1" dirty="0" smtClean="0"/>
              <a:t> was known for its good works – however, a false teacher has been allowed to serve.  She has led some to fornicate.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Sardis</a:t>
            </a:r>
            <a:r>
              <a:rPr lang="en-US" dirty="0" smtClean="0"/>
              <a:t> </a:t>
            </a:r>
            <a:r>
              <a:rPr lang="en-US" b="1" dirty="0" smtClean="0"/>
              <a:t>looks active on the surface, but is basically dead.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Sardis</a:t>
            </a:r>
            <a:r>
              <a:rPr lang="en-US" b="1" dirty="0" smtClean="0"/>
              <a:t> looks active on the surface, but is basically dead.  It was once strong and there are still a few strong left.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</a:t>
            </a:r>
            <a:r>
              <a:rPr lang="en-US" b="1" dirty="0" smtClean="0"/>
              <a:t>can I help the church grow?</a:t>
            </a:r>
          </a:p>
          <a:p>
            <a:pPr lvl="1"/>
            <a:r>
              <a:rPr lang="en-US" b="1" dirty="0" smtClean="0"/>
              <a:t>Brings focus to the individual (“I”)</a:t>
            </a:r>
          </a:p>
          <a:p>
            <a:pPr lvl="1"/>
            <a:r>
              <a:rPr lang="en-US" b="1" dirty="0" smtClean="0"/>
              <a:t>And to the assembly (“the church”)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Sardis looks active on the surface, but is basically dead.  It was once strong and there are still a few strong left.</a:t>
            </a:r>
          </a:p>
          <a:p>
            <a:r>
              <a:rPr lang="en-US" b="1" u="sng" dirty="0" smtClean="0"/>
              <a:t>Philadelphia</a:t>
            </a:r>
            <a:r>
              <a:rPr lang="en-US" b="1" dirty="0" smtClean="0"/>
              <a:t> is spiritually weak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Sardis looks active on the surface, but is basically dead.  It was once strong and there are still a few strong left.</a:t>
            </a:r>
          </a:p>
          <a:p>
            <a:r>
              <a:rPr lang="en-US" b="1" u="sng" dirty="0" smtClean="0"/>
              <a:t>Philadelphia</a:t>
            </a:r>
            <a:r>
              <a:rPr lang="en-US" b="1" dirty="0" smtClean="0"/>
              <a:t> is spiritually weak, but is still trying to be faithful to God.  She still has some opportunities left.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Sardis looks active on the surface, but is basically dead.  It was once strong and there are still a few strong left.</a:t>
            </a:r>
          </a:p>
          <a:p>
            <a:r>
              <a:rPr lang="en-US" b="1" dirty="0" smtClean="0"/>
              <a:t>Philadelphia is spiritually weak, but is still trying to be faithful to God.  She still has some opportunities left.</a:t>
            </a:r>
          </a:p>
          <a:p>
            <a:r>
              <a:rPr lang="en-US" b="1" u="sng" dirty="0" smtClean="0"/>
              <a:t>Laodicea</a:t>
            </a:r>
            <a:r>
              <a:rPr lang="en-US" b="1" dirty="0" smtClean="0"/>
              <a:t> has worldly wealth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Sardis looks active on the surface, but is basically dead.  It was once strong and there are still a few strong left.</a:t>
            </a:r>
          </a:p>
          <a:p>
            <a:r>
              <a:rPr lang="en-US" b="1" dirty="0" smtClean="0"/>
              <a:t>Philadelphia is spiritually weak, but is still trying to be faithful to God.  She still has some opportunities left.</a:t>
            </a:r>
          </a:p>
          <a:p>
            <a:r>
              <a:rPr lang="en-US" b="1" u="sng" dirty="0" smtClean="0"/>
              <a:t>Laodicea</a:t>
            </a:r>
            <a:r>
              <a:rPr lang="en-US" b="1" dirty="0" smtClean="0"/>
              <a:t> has worldly wealth, but can’t see how much they need God.  Jesus is knocking.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u="sng" dirty="0" smtClean="0"/>
              <a:t>Question</a:t>
            </a:r>
          </a:p>
          <a:p>
            <a:r>
              <a:rPr lang="en-US" b="1" dirty="0" smtClean="0"/>
              <a:t>Which would you choose?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u="sng" dirty="0" smtClean="0"/>
              <a:t>Question</a:t>
            </a:r>
          </a:p>
          <a:p>
            <a:r>
              <a:rPr lang="en-US" b="1" dirty="0" smtClean="0"/>
              <a:t>Which would you choose?  </a:t>
            </a:r>
          </a:p>
          <a:p>
            <a:r>
              <a:rPr lang="en-US" b="1" dirty="0" smtClean="0"/>
              <a:t>All have problems.</a:t>
            </a:r>
          </a:p>
          <a:p>
            <a:pPr lvl="1"/>
            <a:r>
              <a:rPr lang="en-US" b="1" dirty="0" smtClean="0"/>
              <a:t>Some because of sins among them</a:t>
            </a:r>
          </a:p>
          <a:p>
            <a:pPr lvl="1"/>
            <a:r>
              <a:rPr lang="en-US" b="1" dirty="0" smtClean="0"/>
              <a:t>Some because of their faith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7 churches in Asia-choose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u="sng" dirty="0" smtClean="0"/>
              <a:t>Question</a:t>
            </a:r>
          </a:p>
          <a:p>
            <a:r>
              <a:rPr lang="en-US" b="1" dirty="0" smtClean="0"/>
              <a:t>Which would you choose?  </a:t>
            </a:r>
          </a:p>
          <a:p>
            <a:r>
              <a:rPr lang="en-US" b="1" dirty="0" smtClean="0"/>
              <a:t>All have problems.</a:t>
            </a:r>
          </a:p>
          <a:p>
            <a:pPr lvl="1"/>
            <a:r>
              <a:rPr lang="en-US" b="1" dirty="0" smtClean="0"/>
              <a:t>Some because of sins among them</a:t>
            </a:r>
          </a:p>
          <a:p>
            <a:pPr lvl="1"/>
            <a:r>
              <a:rPr lang="en-US" b="1" dirty="0" smtClean="0"/>
              <a:t>Some because of their faith</a:t>
            </a:r>
          </a:p>
          <a:p>
            <a:r>
              <a:rPr lang="en-US" b="1" dirty="0" smtClean="0"/>
              <a:t>(Church hopping isn’t the answer).</a:t>
            </a:r>
          </a:p>
          <a:p>
            <a:r>
              <a:rPr lang="en-US" b="1" dirty="0" smtClean="0"/>
              <a:t>What could/would you or I do to help?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 LOOK FOR THE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Instead of picking out the weak, worldly, hypocritical, etc to point at…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 LOOK FOR THE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Instead of picking out the weak, worldly, hypocritical, etc to point at…</a:t>
            </a:r>
          </a:p>
          <a:p>
            <a:r>
              <a:rPr lang="en-US" b="1" dirty="0" smtClean="0"/>
              <a:t>Pick some brethren that have qualities you admire and thank God for them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 LOOK FOR THE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Instead of picking out the weak, worldly, hypocritical, etc to point at…</a:t>
            </a:r>
          </a:p>
          <a:p>
            <a:r>
              <a:rPr lang="en-US" b="1" dirty="0" smtClean="0"/>
              <a:t>Pick some brethren that have qualities you admire and thank God for them</a:t>
            </a:r>
          </a:p>
          <a:p>
            <a:r>
              <a:rPr lang="en-US" b="1" dirty="0" smtClean="0"/>
              <a:t>Then, try to learn from them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</a:t>
            </a:r>
            <a:r>
              <a:rPr lang="en-US" b="1" dirty="0" smtClean="0"/>
              <a:t>can I help the church grow?</a:t>
            </a:r>
          </a:p>
          <a:p>
            <a:pPr lvl="1"/>
            <a:r>
              <a:rPr lang="en-US" b="1" dirty="0" smtClean="0"/>
              <a:t>Brings focus to the individual (“I”)</a:t>
            </a:r>
          </a:p>
          <a:p>
            <a:pPr lvl="1"/>
            <a:r>
              <a:rPr lang="en-US" b="1" dirty="0" smtClean="0"/>
              <a:t>And to the assembly (“the church”)</a:t>
            </a:r>
          </a:p>
          <a:p>
            <a:r>
              <a:rPr lang="en-US" b="1" dirty="0" smtClean="0"/>
              <a:t>I </a:t>
            </a:r>
            <a:r>
              <a:rPr lang="en-US" b="1" dirty="0" smtClean="0"/>
              <a:t>offer </a:t>
            </a:r>
            <a:r>
              <a:rPr lang="en-US" b="1" dirty="0" smtClean="0"/>
              <a:t>some </a:t>
            </a:r>
            <a:r>
              <a:rPr lang="en-US" b="1" dirty="0" smtClean="0"/>
              <a:t>suggestions for helping grow the church that we can </a:t>
            </a:r>
            <a:r>
              <a:rPr lang="en-US" b="1" u="sng" dirty="0" smtClean="0"/>
              <a:t>each</a:t>
            </a:r>
            <a:r>
              <a:rPr lang="en-US" b="1" dirty="0" smtClean="0"/>
              <a:t> do </a:t>
            </a:r>
            <a:r>
              <a:rPr lang="en-US" b="1" u="sng" dirty="0" smtClean="0"/>
              <a:t>all by ourselves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There is a great need at this </a:t>
            </a:r>
            <a:r>
              <a:rPr lang="en-US" b="1" dirty="0" smtClean="0"/>
              <a:t>time (as always)</a:t>
            </a:r>
            <a:endParaRPr lang="en-US" b="1" dirty="0" smtClean="0"/>
          </a:p>
          <a:p>
            <a:pPr lvl="1"/>
            <a:r>
              <a:rPr lang="en-US" b="1" dirty="0" smtClean="0"/>
              <a:t>We </a:t>
            </a:r>
            <a:r>
              <a:rPr lang="en-US" b="1" dirty="0" smtClean="0"/>
              <a:t>can tie our own goals to church goals</a:t>
            </a:r>
          </a:p>
          <a:p>
            <a:pPr lvl="1"/>
            <a:r>
              <a:rPr lang="en-US" b="1" dirty="0" smtClean="0"/>
              <a:t>The standard is the Bible</a:t>
            </a:r>
          </a:p>
          <a:p>
            <a:pPr lvl="1"/>
            <a:r>
              <a:rPr lang="en-US" b="1" dirty="0" smtClean="0"/>
              <a:t>Pray always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 LOOK FOR THE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Instead of picking out the weak, worldly, hypocritical, etc to point at…</a:t>
            </a:r>
          </a:p>
          <a:p>
            <a:r>
              <a:rPr lang="en-US" b="1" dirty="0" smtClean="0"/>
              <a:t>Pick some brethren that have qualities you admire and thank God for them</a:t>
            </a:r>
          </a:p>
          <a:p>
            <a:r>
              <a:rPr lang="en-US" b="1" dirty="0" smtClean="0"/>
              <a:t>Then, try to learn from them</a:t>
            </a:r>
          </a:p>
          <a:p>
            <a:r>
              <a:rPr lang="en-US" b="1" dirty="0" smtClean="0"/>
              <a:t>You’ll find what you look </a:t>
            </a:r>
            <a:r>
              <a:rPr lang="en-US" b="1" dirty="0" smtClean="0"/>
              <a:t>for – Titus </a:t>
            </a:r>
            <a:r>
              <a:rPr lang="en-US" b="1" dirty="0" smtClean="0"/>
              <a:t>1:15-16</a:t>
            </a:r>
          </a:p>
          <a:p>
            <a:r>
              <a:rPr lang="en-US" b="1" dirty="0" smtClean="0"/>
              <a:t>Test things, hold to the good – 1 Thess. 5:21</a:t>
            </a:r>
          </a:p>
          <a:p>
            <a:r>
              <a:rPr lang="en-US" b="1" dirty="0" smtClean="0"/>
              <a:t>Hebrews 11 – The Bible is full of examples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CONSIDERATION &amp; RESPECT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are young, respect the older members, as God tells us to and as you’ll want when you are older. – 1 Peter 5:5; Proverbs 16:31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CONSIDERATION &amp; RESPECT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are young, respect the older members, as God tells us to and as you’ll want when you are older. – 1 Peter 5:5; Proverbs 16:31</a:t>
            </a:r>
          </a:p>
          <a:p>
            <a:r>
              <a:rPr lang="en-US" b="1" dirty="0" smtClean="0"/>
              <a:t>If you are elderly, treat the younger brethren with the consideration you wanted when you were younger.  Don’t despise their youth.  –    1 Timothy 4:12; Matt. 18:10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CONSIDERATION &amp; RESPECT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are young, respect the older members, as God tells us to and as you’ll want when you are older. – 1 Peter 5:5; Proverbs 16:31</a:t>
            </a:r>
          </a:p>
          <a:p>
            <a:r>
              <a:rPr lang="en-US" b="1" dirty="0" smtClean="0"/>
              <a:t>If you are elderly, treat the younger brethren with the consideration you wanted when you were younger.  Don’t despise their youth.  –    1 Timothy 4:12; Matt. 18:10</a:t>
            </a:r>
          </a:p>
          <a:p>
            <a:r>
              <a:rPr lang="en-US" b="1" dirty="0" smtClean="0"/>
              <a:t>Basically, the Golden Rule – Matthew 7:12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b="1" dirty="0" err="1" smtClean="0"/>
              <a:t>Words</a:t>
            </a:r>
            <a:r>
              <a:rPr lang="es-PR" b="1" dirty="0" smtClean="0"/>
              <a:t> mean </a:t>
            </a:r>
            <a:r>
              <a:rPr lang="es-PR" b="1" dirty="0" err="1" smtClean="0"/>
              <a:t>things</a:t>
            </a:r>
            <a:endParaRPr lang="es-PR" b="1" dirty="0" smtClean="0"/>
          </a:p>
          <a:p>
            <a:pPr lvl="1"/>
            <a:r>
              <a:rPr lang="en-US" b="1" dirty="0" smtClean="0"/>
              <a:t>Some refer to the local congregation as "they" or "them,“</a:t>
            </a:r>
          </a:p>
          <a:p>
            <a:pPr lvl="1"/>
            <a:r>
              <a:rPr lang="en-US" b="1" dirty="0" smtClean="0"/>
              <a:t>Others speak of it as "'we" or "us</a:t>
            </a:r>
            <a:r>
              <a:rPr lang="en-US" b="1" dirty="0" smtClean="0"/>
              <a:t>."</a:t>
            </a:r>
          </a:p>
          <a:p>
            <a:endParaRPr lang="es-PR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“they” or “them”</a:t>
            </a:r>
          </a:p>
          <a:p>
            <a:pPr lvl="1"/>
            <a:r>
              <a:rPr lang="en-US" b="1" dirty="0" smtClean="0"/>
              <a:t>Show a certain detachment from other members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“they” or “them”</a:t>
            </a:r>
          </a:p>
          <a:p>
            <a:pPr lvl="1"/>
            <a:r>
              <a:rPr lang="en-US" b="1" dirty="0" smtClean="0"/>
              <a:t>Show a certain detachment from other members</a:t>
            </a:r>
          </a:p>
          <a:p>
            <a:pPr lvl="1"/>
            <a:r>
              <a:rPr lang="en-US" b="1" dirty="0" smtClean="0"/>
              <a:t>Often criticize/complain about what “they” are (or, are not) doing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“they” or “them”</a:t>
            </a:r>
          </a:p>
          <a:p>
            <a:pPr lvl="1"/>
            <a:r>
              <a:rPr lang="en-US" b="1" dirty="0" smtClean="0"/>
              <a:t>Show a certain detachment from other members</a:t>
            </a:r>
          </a:p>
          <a:p>
            <a:pPr lvl="1"/>
            <a:r>
              <a:rPr lang="en-US" b="1" dirty="0" smtClean="0"/>
              <a:t>Often criticize/complain about what “they” are (or, are not) doing</a:t>
            </a:r>
          </a:p>
          <a:p>
            <a:pPr lvl="1"/>
            <a:r>
              <a:rPr lang="en-US" b="1" dirty="0" smtClean="0"/>
              <a:t>Quick to find fault with “them”</a:t>
            </a:r>
          </a:p>
          <a:p>
            <a:pPr lvl="1"/>
            <a:r>
              <a:rPr lang="en-US" b="1" dirty="0" smtClean="0"/>
              <a:t>Not so quick to help resolve problems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“they” or “them”</a:t>
            </a:r>
          </a:p>
          <a:p>
            <a:pPr lvl="1"/>
            <a:r>
              <a:rPr lang="en-US" b="1" dirty="0" smtClean="0"/>
              <a:t>Show a certain detachment from other members</a:t>
            </a:r>
          </a:p>
          <a:p>
            <a:pPr lvl="1"/>
            <a:r>
              <a:rPr lang="en-US" b="1" dirty="0" smtClean="0"/>
              <a:t>Often criticize/complain about what “they” are (or, are not) doing</a:t>
            </a:r>
          </a:p>
          <a:p>
            <a:pPr lvl="1"/>
            <a:r>
              <a:rPr lang="en-US" b="1" dirty="0" smtClean="0"/>
              <a:t>Quick to find fault with “them”</a:t>
            </a:r>
          </a:p>
          <a:p>
            <a:pPr lvl="1"/>
            <a:r>
              <a:rPr lang="en-US" b="1" dirty="0" smtClean="0"/>
              <a:t>Not so quick to help resolve problems</a:t>
            </a:r>
          </a:p>
          <a:p>
            <a:pPr lvl="1"/>
            <a:r>
              <a:rPr lang="en-US" b="1" dirty="0" smtClean="0"/>
              <a:t>Much discussion about what “them”</a:t>
            </a:r>
          </a:p>
          <a:p>
            <a:pPr lvl="1"/>
            <a:r>
              <a:rPr lang="en-US" b="1" dirty="0" smtClean="0"/>
              <a:t>Precious little activity on their own part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“we” or “us”</a:t>
            </a:r>
          </a:p>
          <a:p>
            <a:pPr lvl="1"/>
            <a:r>
              <a:rPr lang="en-US" b="1" dirty="0" smtClean="0"/>
              <a:t>Show that they are a functioning part of the assy.</a:t>
            </a:r>
          </a:p>
          <a:p>
            <a:pPr lvl="1"/>
            <a:r>
              <a:rPr lang="en-US" b="1" dirty="0" smtClean="0"/>
              <a:t>Want to contribute to the solution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Mahatma Gandhi said, </a:t>
            </a:r>
          </a:p>
          <a:p>
            <a:pPr lvl="1"/>
            <a:r>
              <a:rPr lang="en-US" b="1" dirty="0" smtClean="0"/>
              <a:t>"Be the change you wish to see in the world."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“we” or “us”</a:t>
            </a:r>
          </a:p>
          <a:p>
            <a:pPr lvl="1"/>
            <a:r>
              <a:rPr lang="en-US" b="1" dirty="0" smtClean="0"/>
              <a:t>Show that they are a functioning part of the assy.</a:t>
            </a:r>
          </a:p>
          <a:p>
            <a:pPr lvl="1"/>
            <a:r>
              <a:rPr lang="en-US" b="1" dirty="0" smtClean="0"/>
              <a:t>Want to contribute to the solution</a:t>
            </a:r>
          </a:p>
          <a:p>
            <a:pPr lvl="1"/>
            <a:r>
              <a:rPr lang="en-US" b="1" dirty="0" smtClean="0"/>
              <a:t>Not denying that problem exist</a:t>
            </a:r>
          </a:p>
          <a:p>
            <a:pPr lvl="1"/>
            <a:r>
              <a:rPr lang="en-US" b="1" dirty="0" smtClean="0"/>
              <a:t>And want to help fix them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“They" versus 'We"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Those who speak of the local congregation as “we” or “us”</a:t>
            </a:r>
          </a:p>
          <a:p>
            <a:pPr lvl="1"/>
            <a:r>
              <a:rPr lang="en-US" b="1" dirty="0" smtClean="0"/>
              <a:t>Show that they are a functioning part of the assy.</a:t>
            </a:r>
          </a:p>
          <a:p>
            <a:pPr lvl="1"/>
            <a:r>
              <a:rPr lang="en-US" b="1" dirty="0" smtClean="0"/>
              <a:t>Want to contribute to the solution</a:t>
            </a:r>
          </a:p>
          <a:p>
            <a:pPr lvl="1"/>
            <a:r>
              <a:rPr lang="en-US" b="1" dirty="0" smtClean="0"/>
              <a:t>Not denying that problem exist</a:t>
            </a:r>
          </a:p>
          <a:p>
            <a:pPr lvl="1"/>
            <a:r>
              <a:rPr lang="en-US" b="1" dirty="0" smtClean="0"/>
              <a:t>And want to help fix them</a:t>
            </a:r>
          </a:p>
          <a:p>
            <a:pPr lvl="1"/>
            <a:r>
              <a:rPr lang="en-US" b="1" dirty="0" smtClean="0"/>
              <a:t>Not denying that changes sometimes need to be made</a:t>
            </a:r>
          </a:p>
          <a:p>
            <a:pPr lvl="1"/>
            <a:r>
              <a:rPr lang="en-US" b="1" dirty="0" smtClean="0"/>
              <a:t>And are willing to be at the forefront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PRAY FOR THE 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see someone in sin:</a:t>
            </a:r>
          </a:p>
          <a:p>
            <a:r>
              <a:rPr lang="en-US" b="1" dirty="0" smtClean="0"/>
              <a:t>Pray earnestly for </a:t>
            </a:r>
            <a:r>
              <a:rPr lang="en-US" b="1" dirty="0" smtClean="0"/>
              <a:t>them</a:t>
            </a: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PRAY FOR THE 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see someone in sin:</a:t>
            </a:r>
          </a:p>
          <a:p>
            <a:r>
              <a:rPr lang="en-US" b="1" dirty="0" smtClean="0"/>
              <a:t>Pray earnestly for them – even if they don’t repent, it’ll do wonders for you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PRAY FOR THE 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see someone in sin:</a:t>
            </a:r>
          </a:p>
          <a:p>
            <a:r>
              <a:rPr lang="en-US" b="1" dirty="0" smtClean="0"/>
              <a:t>Pray earnestly for them – even if they don’t repent, it’ll do wonders for you.</a:t>
            </a:r>
          </a:p>
          <a:p>
            <a:r>
              <a:rPr lang="en-US" b="1" dirty="0" smtClean="0"/>
              <a:t>Galatians 6:1-2 – help them, considering yourself</a:t>
            </a:r>
          </a:p>
          <a:p>
            <a:r>
              <a:rPr lang="en-US" b="1" dirty="0" smtClean="0"/>
              <a:t>Matthew 7:1-5 – Make sure your plank is </a:t>
            </a:r>
            <a:r>
              <a:rPr lang="en-US" b="1" dirty="0" smtClean="0"/>
              <a:t>out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PRAY FOR THE 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see someone in sin:</a:t>
            </a:r>
          </a:p>
          <a:p>
            <a:r>
              <a:rPr lang="en-US" b="1" dirty="0" smtClean="0"/>
              <a:t>Pray earnestly for them – even if they don’t repent, it’ll do wonders for you.</a:t>
            </a:r>
          </a:p>
          <a:p>
            <a:r>
              <a:rPr lang="en-US" b="1" dirty="0" smtClean="0"/>
              <a:t>Galatians 6:1-2 – help them, considering yourself</a:t>
            </a:r>
          </a:p>
          <a:p>
            <a:r>
              <a:rPr lang="en-US" b="1" dirty="0" smtClean="0"/>
              <a:t>Matthew 7:1-5 – Make sure your plank is out</a:t>
            </a:r>
          </a:p>
          <a:p>
            <a:r>
              <a:rPr lang="en-US" b="1" dirty="0" smtClean="0"/>
              <a:t>Pray for those who abuse you – Matthew 5:44</a:t>
            </a:r>
            <a:endParaRPr lang="en-US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OFFER TO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you see a work that is being neglected</a:t>
            </a:r>
          </a:p>
          <a:p>
            <a:r>
              <a:rPr lang="en-US" b="1" dirty="0" smtClean="0"/>
              <a:t>Nehemiah 2:12-20 – Be like Nehemiah, not Sanballat</a:t>
            </a:r>
          </a:p>
          <a:p>
            <a:r>
              <a:rPr lang="en-US" b="1" dirty="0" smtClean="0"/>
              <a:t>Beginning in Nehemiah 3:1 is a listing of those who helped build the wall:</a:t>
            </a:r>
          </a:p>
          <a:p>
            <a:pPr lvl="1"/>
            <a:r>
              <a:rPr lang="en-US" b="1" dirty="0" smtClean="0"/>
              <a:t>No one person did it all</a:t>
            </a:r>
          </a:p>
          <a:p>
            <a:pPr lvl="1"/>
            <a:r>
              <a:rPr lang="en-US" b="1" dirty="0" smtClean="0"/>
              <a:t>No list of the complainers, detractors (God knows)</a:t>
            </a:r>
          </a:p>
          <a:p>
            <a:pPr lvl="1"/>
            <a:r>
              <a:rPr lang="en-US" b="1" dirty="0" smtClean="0"/>
              <a:t>What if some had been lazy? Minimal work?</a:t>
            </a:r>
          </a:p>
          <a:p>
            <a:r>
              <a:rPr lang="en-US" b="1" dirty="0" smtClean="0"/>
              <a:t>Ecclesiastes 9:10 – Whatever you find to do…</a:t>
            </a:r>
            <a:endParaRPr lang="en-US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DON’T BLAME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common practice since creation</a:t>
            </a:r>
          </a:p>
          <a:p>
            <a:pPr lvl="1"/>
            <a:r>
              <a:rPr lang="en-US" b="1" dirty="0" smtClean="0"/>
              <a:t>Adam &amp; Eve, Aaron</a:t>
            </a:r>
          </a:p>
          <a:p>
            <a:pPr lvl="1"/>
            <a:r>
              <a:rPr lang="en-US" b="1" dirty="0" smtClean="0"/>
              <a:t>King Saul, Pilate</a:t>
            </a:r>
          </a:p>
          <a:p>
            <a:r>
              <a:rPr lang="en-US" b="1" dirty="0" smtClean="0"/>
              <a:t>Galatians 6:4-5 – We will each bear our own burden</a:t>
            </a:r>
          </a:p>
          <a:p>
            <a:r>
              <a:rPr lang="en-US" b="1" dirty="0" smtClean="0"/>
              <a:t>Ezekiel 18:4, 20 – The soul that sins will die</a:t>
            </a:r>
          </a:p>
          <a:p>
            <a:r>
              <a:rPr lang="en-US" b="1" dirty="0" smtClean="0"/>
              <a:t>2 Corinthians 5:10 – We must all appear…</a:t>
            </a:r>
            <a:endParaRPr lang="en-US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IF YOU KNOW TO DO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you </a:t>
            </a:r>
            <a:r>
              <a:rPr lang="en-US" b="1" dirty="0"/>
              <a:t>p</a:t>
            </a:r>
            <a:r>
              <a:rPr lang="en-US" b="1" dirty="0" smtClean="0"/>
              <a:t>art of the problem or part of the solution?</a:t>
            </a:r>
          </a:p>
          <a:p>
            <a:r>
              <a:rPr lang="en-US" b="1" dirty="0" smtClean="0"/>
              <a:t>Church hopping (members-at-large) is unknown in the Scriptures</a:t>
            </a:r>
          </a:p>
          <a:p>
            <a:r>
              <a:rPr lang="en-US" b="1" dirty="0" smtClean="0"/>
              <a:t>James 1:25 – Not a forgetful hearer…</a:t>
            </a:r>
          </a:p>
          <a:p>
            <a:r>
              <a:rPr lang="en-US" b="1" dirty="0" smtClean="0"/>
              <a:t>James 4:17 – If you know to do good…</a:t>
            </a:r>
          </a:p>
          <a:p>
            <a:r>
              <a:rPr lang="en-US" b="1" dirty="0" smtClean="0"/>
              <a:t>1 John 3:17-18 – Let us not love with word or with tongue, but in deed and truth</a:t>
            </a:r>
            <a:endParaRPr lang="en-US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see, it’s not difficult!</a:t>
            </a:r>
          </a:p>
          <a:p>
            <a:r>
              <a:rPr lang="en-US" b="1" dirty="0" smtClean="0"/>
              <a:t>This puts the focus where it should be.</a:t>
            </a:r>
          </a:p>
          <a:p>
            <a:pPr lvl="1"/>
            <a:r>
              <a:rPr lang="en-US" b="1" dirty="0" smtClean="0"/>
              <a:t>On each member</a:t>
            </a:r>
          </a:p>
          <a:p>
            <a:pPr lvl="1"/>
            <a:r>
              <a:rPr lang="en-US" b="1" dirty="0" smtClean="0"/>
              <a:t>With an emphasis on the one I can control - ME</a:t>
            </a:r>
          </a:p>
          <a:p>
            <a:r>
              <a:rPr lang="en-US" b="1" dirty="0" smtClean="0"/>
              <a:t>Let us resolve to grow and improve the church by growing and improving ourselves.</a:t>
            </a:r>
          </a:p>
          <a:p>
            <a:pPr lvl="1"/>
            <a:r>
              <a:rPr lang="en-US" b="1" dirty="0" smtClean="0"/>
              <a:t>Ephesians 4:11-16 (Spiritually, Numerically)</a:t>
            </a:r>
          </a:p>
          <a:p>
            <a:r>
              <a:rPr lang="en-US" b="1" dirty="0" smtClean="0"/>
              <a:t>God will be pleased with us – Hebrews 13:16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Mahatma Gandhi said, </a:t>
            </a:r>
          </a:p>
          <a:p>
            <a:pPr lvl="1"/>
            <a:r>
              <a:rPr lang="en-US" b="1" dirty="0" smtClean="0"/>
              <a:t>"Be the change you wish to see in the world."</a:t>
            </a:r>
          </a:p>
          <a:p>
            <a:r>
              <a:rPr lang="en-US" b="1" dirty="0" smtClean="0"/>
              <a:t>These suggestions will work whether we</a:t>
            </a:r>
          </a:p>
          <a:p>
            <a:pPr lvl="1"/>
            <a:r>
              <a:rPr lang="en-US" b="1" dirty="0" smtClean="0"/>
              <a:t>…are </a:t>
            </a:r>
            <a:r>
              <a:rPr lang="en-US" b="1" dirty="0" smtClean="0"/>
              <a:t>worshipping </a:t>
            </a:r>
            <a:r>
              <a:rPr lang="en-US" b="1" dirty="0" smtClean="0"/>
              <a:t>here, </a:t>
            </a:r>
            <a:r>
              <a:rPr lang="en-US" b="1" dirty="0" smtClean="0"/>
              <a:t>or</a:t>
            </a:r>
          </a:p>
          <a:p>
            <a:pPr lvl="1"/>
            <a:r>
              <a:rPr lang="en-US" b="1" dirty="0" smtClean="0"/>
              <a:t>…we </a:t>
            </a:r>
            <a:r>
              <a:rPr lang="en-US" b="1" dirty="0" smtClean="0"/>
              <a:t>go to another </a:t>
            </a:r>
            <a:r>
              <a:rPr lang="en-US" b="1" dirty="0" smtClean="0"/>
              <a:t>congregation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Mahatma Gandhi said, </a:t>
            </a:r>
          </a:p>
          <a:p>
            <a:pPr lvl="1"/>
            <a:r>
              <a:rPr lang="en-US" b="1" dirty="0" smtClean="0"/>
              <a:t>"Be the change you wish to see in the world."</a:t>
            </a:r>
          </a:p>
          <a:p>
            <a:r>
              <a:rPr lang="en-US" b="1" dirty="0" smtClean="0"/>
              <a:t>These suggestions will work whether we</a:t>
            </a:r>
          </a:p>
          <a:p>
            <a:pPr lvl="1"/>
            <a:r>
              <a:rPr lang="en-US" b="1" dirty="0" smtClean="0"/>
              <a:t>…are worshipping here, or</a:t>
            </a:r>
          </a:p>
          <a:p>
            <a:pPr lvl="1"/>
            <a:r>
              <a:rPr lang="en-US" b="1" dirty="0" smtClean="0"/>
              <a:t>…we go to another congregatio</a:t>
            </a:r>
            <a:r>
              <a:rPr lang="en-US" b="1" dirty="0" smtClean="0"/>
              <a:t>n</a:t>
            </a:r>
          </a:p>
          <a:p>
            <a:r>
              <a:rPr lang="en-US" b="1" dirty="0" smtClean="0"/>
              <a:t>They’ll work whether brethren are aware of our actions or not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IMPERFECTION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Too many people are looking for a perfect congregation with no flaws, weakness, irritations, etc.</a:t>
            </a:r>
          </a:p>
          <a:p>
            <a:r>
              <a:rPr lang="en-US" b="1" dirty="0" smtClean="0"/>
              <a:t>Brethren are too old, too young, too liberal, too apathetic, too tough, hypocrites,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IMPERFECTION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Too many people are looking for a perfect congregation with no flaws, weakness, irritations, etc.</a:t>
            </a:r>
          </a:p>
          <a:p>
            <a:r>
              <a:rPr lang="en-US" b="1" dirty="0" smtClean="0"/>
              <a:t>Brethren are too old, too young, too liberal, too apathetic, too tough, hypocrites, etc.</a:t>
            </a:r>
          </a:p>
          <a:p>
            <a:r>
              <a:rPr lang="en-US" b="1" dirty="0" smtClean="0"/>
              <a:t>Realize that </a:t>
            </a:r>
            <a:r>
              <a:rPr lang="en-US" b="1" u="sng" dirty="0" smtClean="0"/>
              <a:t>we</a:t>
            </a:r>
            <a:r>
              <a:rPr lang="en-US" b="1" dirty="0" smtClean="0"/>
              <a:t> are not perfect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IMPERFECTION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Too many people are looking for a perfect congregation with no flaws, weakness, irritations, etc.</a:t>
            </a:r>
          </a:p>
          <a:p>
            <a:r>
              <a:rPr lang="en-US" b="1" dirty="0" smtClean="0"/>
              <a:t>Brethren are too old, too young, too liberal, too apathetic, too tough, hypocrites, etc.</a:t>
            </a:r>
          </a:p>
          <a:p>
            <a:r>
              <a:rPr lang="en-US" b="1" dirty="0" smtClean="0"/>
              <a:t>Realize that </a:t>
            </a:r>
            <a:r>
              <a:rPr lang="en-US" b="1" u="sng" dirty="0" smtClean="0"/>
              <a:t>we</a:t>
            </a:r>
            <a:r>
              <a:rPr lang="en-US" b="1" dirty="0" smtClean="0"/>
              <a:t> are not perfect</a:t>
            </a:r>
          </a:p>
          <a:p>
            <a:r>
              <a:rPr lang="en-US" b="1" dirty="0" smtClean="0"/>
              <a:t>We would not fit into a perfect congregation, if one </a:t>
            </a:r>
            <a:r>
              <a:rPr lang="en-US" b="1" u="sng" dirty="0" smtClean="0"/>
              <a:t>were</a:t>
            </a:r>
            <a:r>
              <a:rPr lang="en-US" b="1" dirty="0" smtClean="0"/>
              <a:t> to be found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2184</Words>
  <Application>Microsoft Office PowerPoint</Application>
  <PresentationFormat>On-screen Show (4:3)</PresentationFormat>
  <Paragraphs>233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Growing Together</vt:lpstr>
      <vt:lpstr>INTRODUCTION</vt:lpstr>
      <vt:lpstr>INTRODUCTION</vt:lpstr>
      <vt:lpstr>INTRODUCTION</vt:lpstr>
      <vt:lpstr>INTRODUCTION</vt:lpstr>
      <vt:lpstr>INTRODUCTION</vt:lpstr>
      <vt:lpstr>1. IMPERFECTION</vt:lpstr>
      <vt:lpstr>1. IMPERFECTION</vt:lpstr>
      <vt:lpstr>1. IMPERFECTION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The 7 churches in Asia-choose one</vt:lpstr>
      <vt:lpstr>2.  LOOK FOR THE GOOD</vt:lpstr>
      <vt:lpstr>2.  LOOK FOR THE GOOD</vt:lpstr>
      <vt:lpstr>2.  LOOK FOR THE GOOD</vt:lpstr>
      <vt:lpstr>2.  LOOK FOR THE GOOD</vt:lpstr>
      <vt:lpstr>3. CONSIDERATION &amp; RESPECT</vt:lpstr>
      <vt:lpstr>3. CONSIDERATION &amp; RESPECT</vt:lpstr>
      <vt:lpstr>3. CONSIDERATION &amp; RESPECT</vt:lpstr>
      <vt:lpstr>“They" versus 'We"</vt:lpstr>
      <vt:lpstr>“They" versus 'We"</vt:lpstr>
      <vt:lpstr>“They" versus 'We"</vt:lpstr>
      <vt:lpstr>“They" versus 'We"</vt:lpstr>
      <vt:lpstr>“They" versus 'We"</vt:lpstr>
      <vt:lpstr>“They" versus 'We"</vt:lpstr>
      <vt:lpstr>“They" versus 'We"</vt:lpstr>
      <vt:lpstr>“They" versus 'We"</vt:lpstr>
      <vt:lpstr>4. PRAY FOR THE BRETHREN</vt:lpstr>
      <vt:lpstr>4. PRAY FOR THE BRETHREN</vt:lpstr>
      <vt:lpstr>4. PRAY FOR THE BRETHREN</vt:lpstr>
      <vt:lpstr>4. PRAY FOR THE BRETHREN</vt:lpstr>
      <vt:lpstr>5. OFFER TO HELP</vt:lpstr>
      <vt:lpstr>6. DON’T BLAME OTHERS</vt:lpstr>
      <vt:lpstr>7. IF YOU KNOW TO DO GOOD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The Church Grow</dc:title>
  <dc:creator>Pili</dc:creator>
  <cp:lastModifiedBy>Pili</cp:lastModifiedBy>
  <cp:revision>37</cp:revision>
  <dcterms:created xsi:type="dcterms:W3CDTF">2012-12-09T06:02:33Z</dcterms:created>
  <dcterms:modified xsi:type="dcterms:W3CDTF">2016-02-28T15:03:27Z</dcterms:modified>
</cp:coreProperties>
</file>