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72" r:id="rId4"/>
    <p:sldId id="271" r:id="rId5"/>
    <p:sldId id="270" r:id="rId6"/>
    <p:sldId id="269" r:id="rId7"/>
    <p:sldId id="273" r:id="rId8"/>
    <p:sldId id="276" r:id="rId9"/>
    <p:sldId id="279" r:id="rId10"/>
    <p:sldId id="278" r:id="rId11"/>
    <p:sldId id="277" r:id="rId12"/>
    <p:sldId id="274" r:id="rId13"/>
    <p:sldId id="282" r:id="rId14"/>
    <p:sldId id="281" r:id="rId15"/>
    <p:sldId id="280" r:id="rId16"/>
    <p:sldId id="286" r:id="rId17"/>
    <p:sldId id="285" r:id="rId18"/>
    <p:sldId id="284" r:id="rId19"/>
    <p:sldId id="283" r:id="rId20"/>
    <p:sldId id="287" r:id="rId21"/>
    <p:sldId id="292" r:id="rId22"/>
    <p:sldId id="291" r:id="rId23"/>
    <p:sldId id="290" r:id="rId24"/>
    <p:sldId id="289" r:id="rId25"/>
    <p:sldId id="288" r:id="rId26"/>
    <p:sldId id="294" r:id="rId27"/>
    <p:sldId id="295" r:id="rId28"/>
    <p:sldId id="297" r:id="rId29"/>
    <p:sldId id="296" r:id="rId30"/>
    <p:sldId id="262" r:id="rId31"/>
    <p:sldId id="300" r:id="rId32"/>
    <p:sldId id="298" r:id="rId33"/>
    <p:sldId id="299" r:id="rId34"/>
    <p:sldId id="263" r:id="rId35"/>
    <p:sldId id="301" r:id="rId36"/>
    <p:sldId id="267" r:id="rId37"/>
    <p:sldId id="293" r:id="rId38"/>
    <p:sldId id="268" r:id="rId39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AA36-A711-44D0-ADCA-EA792398FB21}" type="datetimeFigureOut">
              <a:rPr lang="es-PR" smtClean="0"/>
              <a:pPr/>
              <a:t>06/03/2016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E10AC-E9B0-4D0F-B363-337D30383E53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sus-peter-lovest-thou-me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53000" cy="69341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0"/>
            <a:ext cx="4191000" cy="43434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“Do you love Me more than these?”</a:t>
            </a:r>
            <a:endParaRPr lang="en-US" sz="66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53000" y="4724400"/>
            <a:ext cx="41910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John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21:12-17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Now, imagine</a:t>
            </a:r>
          </a:p>
          <a:p>
            <a:pPr lvl="1"/>
            <a:r>
              <a:rPr lang="en-US" b="1" dirty="0" smtClean="0"/>
              <a:t>After all have eaten (possibly, quieted down)</a:t>
            </a:r>
          </a:p>
          <a:p>
            <a:pPr lvl="1"/>
            <a:r>
              <a:rPr lang="en-US" b="1" dirty="0" smtClean="0"/>
              <a:t>Jesus asks you “Do you love Me more than these?”</a:t>
            </a:r>
          </a:p>
          <a:p>
            <a:pPr lvl="2"/>
            <a:r>
              <a:rPr lang="en-US" b="1" dirty="0" smtClean="0"/>
              <a:t>These fishes (and, by extension, fishing) – referencing the Great Commission</a:t>
            </a:r>
          </a:p>
          <a:p>
            <a:pPr lvl="2"/>
            <a:r>
              <a:rPr lang="en-US" b="1" dirty="0" smtClean="0"/>
              <a:t>These other disciples – referencing  (your) declaration of greater love than the others (foot washing, sword, jumping out of boat, etc.)</a:t>
            </a:r>
            <a:endParaRPr lang="en-US" b="1" dirty="0" smtClean="0"/>
          </a:p>
          <a:p>
            <a:endParaRPr lang="en-US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Now, imagine</a:t>
            </a:r>
          </a:p>
          <a:p>
            <a:pPr lvl="1"/>
            <a:r>
              <a:rPr lang="en-US" b="1" dirty="0" smtClean="0"/>
              <a:t>After all have eaten (possibly, quieted down)</a:t>
            </a:r>
          </a:p>
          <a:p>
            <a:pPr lvl="1"/>
            <a:r>
              <a:rPr lang="en-US" b="1" dirty="0" smtClean="0"/>
              <a:t>Jesus asks you “Do you love Me more than these?”</a:t>
            </a:r>
          </a:p>
          <a:p>
            <a:pPr lvl="2"/>
            <a:r>
              <a:rPr lang="en-US" b="1" dirty="0" smtClean="0"/>
              <a:t>These fishes (and, by extension, fishing) – referencing the Great Commission</a:t>
            </a:r>
          </a:p>
          <a:p>
            <a:pPr lvl="2"/>
            <a:r>
              <a:rPr lang="en-US" b="1" dirty="0" smtClean="0"/>
              <a:t>These other disciples – referencing  (your) declaration of greater love than the others (foot washing, sword, jumping out of boat, etc.)</a:t>
            </a:r>
            <a:endParaRPr lang="en-US" b="1" dirty="0" smtClean="0"/>
          </a:p>
          <a:p>
            <a:pPr lvl="1"/>
            <a:r>
              <a:rPr lang="en-US" b="1" dirty="0" smtClean="0"/>
              <a:t>3x He asks – and you answer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“Love”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Greek language:</a:t>
            </a:r>
          </a:p>
          <a:p>
            <a:pPr lvl="1"/>
            <a:r>
              <a:rPr lang="en-US" b="1" dirty="0" smtClean="0"/>
              <a:t>Agape – God’s love for man; very strong - 1 Cor. 13</a:t>
            </a:r>
          </a:p>
          <a:p>
            <a:pPr lvl="1"/>
            <a:r>
              <a:rPr lang="en-US" b="1" dirty="0" err="1" smtClean="0"/>
              <a:t>Phileo</a:t>
            </a:r>
            <a:r>
              <a:rPr lang="en-US" b="1" dirty="0" smtClean="0"/>
              <a:t> – Brotherly, between equals-”Philadelphia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“Love”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Greek language:</a:t>
            </a:r>
          </a:p>
          <a:p>
            <a:pPr lvl="1"/>
            <a:r>
              <a:rPr lang="en-US" b="1" dirty="0" smtClean="0"/>
              <a:t>Agape – God’s love for man; very strong - 1 Cor. 13</a:t>
            </a:r>
          </a:p>
          <a:p>
            <a:pPr lvl="1"/>
            <a:r>
              <a:rPr lang="en-US" b="1" dirty="0" err="1" smtClean="0"/>
              <a:t>Phileo</a:t>
            </a:r>
            <a:r>
              <a:rPr lang="en-US" b="1" dirty="0" smtClean="0"/>
              <a:t> – Brotherly, between equals-”Philadelphia”</a:t>
            </a:r>
          </a:p>
          <a:p>
            <a:pPr lvl="1"/>
            <a:r>
              <a:rPr lang="en-US" b="1" dirty="0" err="1" smtClean="0"/>
              <a:t>Storge</a:t>
            </a:r>
            <a:r>
              <a:rPr lang="en-US" b="1" dirty="0" smtClean="0"/>
              <a:t> – Familial (parents/children)-not used in NT</a:t>
            </a:r>
          </a:p>
          <a:p>
            <a:pPr lvl="1"/>
            <a:r>
              <a:rPr lang="en-US" b="1" dirty="0" smtClean="0"/>
              <a:t>Eros – Passionate, intimate, fleshly – “erotic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“Love”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Greek language:</a:t>
            </a:r>
          </a:p>
          <a:p>
            <a:pPr lvl="1"/>
            <a:r>
              <a:rPr lang="en-US" b="1" dirty="0" smtClean="0"/>
              <a:t>Agape – God’s love for man; very strong - 1 Cor. 13</a:t>
            </a:r>
          </a:p>
          <a:p>
            <a:pPr lvl="1"/>
            <a:r>
              <a:rPr lang="en-US" b="1" dirty="0" err="1" smtClean="0"/>
              <a:t>Phileo</a:t>
            </a:r>
            <a:r>
              <a:rPr lang="en-US" b="1" dirty="0" smtClean="0"/>
              <a:t> – Brotherly, between equals-”Philadelphia”</a:t>
            </a:r>
          </a:p>
          <a:p>
            <a:pPr lvl="1"/>
            <a:r>
              <a:rPr lang="en-US" b="1" dirty="0" err="1" smtClean="0"/>
              <a:t>Storge</a:t>
            </a:r>
            <a:r>
              <a:rPr lang="en-US" b="1" dirty="0" smtClean="0"/>
              <a:t> – Familial (parents/children)-not used in NT</a:t>
            </a:r>
          </a:p>
          <a:p>
            <a:pPr lvl="1"/>
            <a:r>
              <a:rPr lang="en-US" b="1" dirty="0" smtClean="0"/>
              <a:t>Eros – Passionate, intimate, fleshly – “erotic”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to Peter (you?)</a:t>
            </a:r>
          </a:p>
          <a:p>
            <a:pPr lvl="1"/>
            <a:r>
              <a:rPr lang="en-US" b="1" dirty="0" smtClean="0"/>
              <a:t>First time: </a:t>
            </a:r>
            <a:r>
              <a:rPr lang="en-US" b="1" dirty="0" err="1" smtClean="0"/>
              <a:t>Agapan</a:t>
            </a:r>
            <a:r>
              <a:rPr lang="en-US" b="1" dirty="0" smtClean="0"/>
              <a:t>? (strong) – </a:t>
            </a:r>
            <a:r>
              <a:rPr lang="en-US" b="1" dirty="0" err="1" smtClean="0"/>
              <a:t>Philein</a:t>
            </a:r>
            <a:r>
              <a:rPr lang="en-US" b="1" dirty="0" smtClean="0"/>
              <a:t> (weaker)</a:t>
            </a:r>
          </a:p>
          <a:p>
            <a:pPr lvl="1"/>
            <a:r>
              <a:rPr lang="en-US" b="1" dirty="0" smtClean="0"/>
              <a:t>Second time</a:t>
            </a:r>
            <a:r>
              <a:rPr lang="en-US" b="1" dirty="0" smtClean="0"/>
              <a:t> : </a:t>
            </a:r>
            <a:r>
              <a:rPr lang="en-US" b="1" dirty="0" err="1" smtClean="0"/>
              <a:t>Agapan</a:t>
            </a:r>
            <a:r>
              <a:rPr lang="en-US" b="1" dirty="0" smtClean="0"/>
              <a:t>? (strong) – </a:t>
            </a:r>
            <a:r>
              <a:rPr lang="en-US" b="1" dirty="0" err="1" smtClean="0"/>
              <a:t>Philein</a:t>
            </a:r>
            <a:r>
              <a:rPr lang="en-US" b="1" dirty="0" smtClean="0"/>
              <a:t> (weaker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Third time: </a:t>
            </a:r>
            <a:r>
              <a:rPr lang="en-US" b="1" dirty="0" err="1" smtClean="0"/>
              <a:t>Philein</a:t>
            </a:r>
            <a:r>
              <a:rPr lang="en-US" b="1" dirty="0" smtClean="0"/>
              <a:t>? </a:t>
            </a:r>
            <a:r>
              <a:rPr lang="en-US" b="1" dirty="0" smtClean="0"/>
              <a:t>(weaker</a:t>
            </a:r>
            <a:r>
              <a:rPr lang="en-US" b="1" dirty="0" smtClean="0"/>
              <a:t>) – </a:t>
            </a:r>
            <a:r>
              <a:rPr lang="en-US" b="1" dirty="0" err="1" smtClean="0"/>
              <a:t>Philein</a:t>
            </a:r>
            <a:r>
              <a:rPr lang="en-US" b="1" dirty="0" smtClean="0"/>
              <a:t> (weaker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 that Jesus will come down to our level without leaving His (Philippians 2:5-11, etc.)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 that Jesus will come down to our level without leaving </a:t>
            </a:r>
            <a:r>
              <a:rPr lang="en-US" b="1" dirty="0" smtClean="0"/>
              <a:t>His (Philippians 2:5-11, etc.)</a:t>
            </a:r>
            <a:endParaRPr lang="en-US" b="1" dirty="0" smtClean="0"/>
          </a:p>
          <a:p>
            <a:r>
              <a:rPr lang="en-US" b="1" dirty="0" smtClean="0"/>
              <a:t>Jesus expects us to </a:t>
            </a:r>
            <a:r>
              <a:rPr lang="en-US" b="1" u="sng" dirty="0" smtClean="0"/>
              <a:t>start</a:t>
            </a:r>
            <a:r>
              <a:rPr lang="en-US" b="1" dirty="0" smtClean="0"/>
              <a:t> where we are, but not </a:t>
            </a:r>
            <a:r>
              <a:rPr lang="en-US" b="1" u="sng" dirty="0" smtClean="0"/>
              <a:t>stay</a:t>
            </a:r>
            <a:r>
              <a:rPr lang="en-US" b="1" dirty="0" smtClean="0"/>
              <a:t> where we are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 that Jesus will come down to our level without leaving </a:t>
            </a:r>
            <a:r>
              <a:rPr lang="en-US" b="1" dirty="0" smtClean="0"/>
              <a:t>His (Philippians 2:5-11, etc.)</a:t>
            </a:r>
            <a:endParaRPr lang="en-US" b="1" dirty="0" smtClean="0"/>
          </a:p>
          <a:p>
            <a:r>
              <a:rPr lang="en-US" b="1" dirty="0" smtClean="0"/>
              <a:t>Jesus expects us to </a:t>
            </a:r>
            <a:r>
              <a:rPr lang="en-US" b="1" u="sng" dirty="0" smtClean="0"/>
              <a:t>start</a:t>
            </a:r>
            <a:r>
              <a:rPr lang="en-US" b="1" dirty="0" smtClean="0"/>
              <a:t> where we are, but not </a:t>
            </a:r>
            <a:r>
              <a:rPr lang="en-US" b="1" u="sng" dirty="0" smtClean="0"/>
              <a:t>stay</a:t>
            </a:r>
            <a:r>
              <a:rPr lang="en-US" b="1" dirty="0" smtClean="0"/>
              <a:t> where we are</a:t>
            </a:r>
          </a:p>
          <a:p>
            <a:r>
              <a:rPr lang="en-US" b="1" dirty="0" smtClean="0"/>
              <a:t>Jesus brings to our remembrance:</a:t>
            </a:r>
          </a:p>
          <a:p>
            <a:pPr lvl="1"/>
            <a:r>
              <a:rPr lang="en-US" b="1" dirty="0" smtClean="0"/>
              <a:t>Fishermen vs. fishers of men</a:t>
            </a:r>
          </a:p>
          <a:p>
            <a:pPr lvl="1"/>
            <a:r>
              <a:rPr lang="en-US" b="1" dirty="0" smtClean="0"/>
              <a:t>Torn nets (Mt. 4; Lk. 5) vs. unbreakable nets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 that Jesus will come down to our level without leaving </a:t>
            </a:r>
            <a:r>
              <a:rPr lang="en-US" b="1" dirty="0" smtClean="0"/>
              <a:t>His (Philippians 2:5-11, etc.)</a:t>
            </a:r>
            <a:endParaRPr lang="en-US" b="1" dirty="0" smtClean="0"/>
          </a:p>
          <a:p>
            <a:r>
              <a:rPr lang="en-US" b="1" dirty="0" smtClean="0"/>
              <a:t>Jesus expects us to </a:t>
            </a:r>
            <a:r>
              <a:rPr lang="en-US" b="1" u="sng" dirty="0" smtClean="0"/>
              <a:t>start</a:t>
            </a:r>
            <a:r>
              <a:rPr lang="en-US" b="1" dirty="0" smtClean="0"/>
              <a:t> where we are, but not </a:t>
            </a:r>
            <a:r>
              <a:rPr lang="en-US" b="1" u="sng" dirty="0" smtClean="0"/>
              <a:t>stay</a:t>
            </a:r>
            <a:r>
              <a:rPr lang="en-US" b="1" dirty="0" smtClean="0"/>
              <a:t> where we are</a:t>
            </a:r>
          </a:p>
          <a:p>
            <a:r>
              <a:rPr lang="en-US" b="1" dirty="0" smtClean="0"/>
              <a:t>Jesus brings to our remembrance:</a:t>
            </a:r>
          </a:p>
          <a:p>
            <a:pPr lvl="1"/>
            <a:r>
              <a:rPr lang="en-US" b="1" dirty="0" smtClean="0"/>
              <a:t>Fishermen vs. fishers of men</a:t>
            </a:r>
          </a:p>
          <a:p>
            <a:pPr lvl="1"/>
            <a:r>
              <a:rPr lang="en-US" b="1" dirty="0" smtClean="0"/>
              <a:t>Torn nets (Mt. 4; Lk. 5) vs. unbreakable nets</a:t>
            </a:r>
          </a:p>
          <a:p>
            <a:pPr lvl="1"/>
            <a:r>
              <a:rPr lang="en-US" b="1" dirty="0" smtClean="0"/>
              <a:t>Miraculous feeding of the people</a:t>
            </a:r>
          </a:p>
          <a:p>
            <a:pPr lvl="1"/>
            <a:r>
              <a:rPr lang="en-US" b="1" dirty="0" smtClean="0"/>
              <a:t>Peter’s 3-fold denial – now, 3-fold affirmation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More Things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 that Jesus will come down to our level without leaving </a:t>
            </a:r>
            <a:r>
              <a:rPr lang="en-US" b="1" dirty="0" smtClean="0"/>
              <a:t>His (Philippians 2:5-11, etc.)</a:t>
            </a:r>
            <a:endParaRPr lang="en-US" b="1" dirty="0" smtClean="0"/>
          </a:p>
          <a:p>
            <a:r>
              <a:rPr lang="en-US" b="1" dirty="0" smtClean="0"/>
              <a:t>Jesus expects us to </a:t>
            </a:r>
            <a:r>
              <a:rPr lang="en-US" b="1" u="sng" dirty="0" smtClean="0"/>
              <a:t>start</a:t>
            </a:r>
            <a:r>
              <a:rPr lang="en-US" b="1" dirty="0" smtClean="0"/>
              <a:t> where we are, but not </a:t>
            </a:r>
            <a:r>
              <a:rPr lang="en-US" b="1" u="sng" dirty="0" smtClean="0"/>
              <a:t>stay</a:t>
            </a:r>
            <a:r>
              <a:rPr lang="en-US" b="1" dirty="0" smtClean="0"/>
              <a:t> where we are</a:t>
            </a:r>
          </a:p>
          <a:p>
            <a:r>
              <a:rPr lang="en-US" b="1" dirty="0" smtClean="0"/>
              <a:t>Jesus brings to our remembrance:</a:t>
            </a:r>
          </a:p>
          <a:p>
            <a:pPr lvl="1"/>
            <a:r>
              <a:rPr lang="en-US" b="1" dirty="0" smtClean="0"/>
              <a:t>Fishermen vs. fishers of men</a:t>
            </a:r>
          </a:p>
          <a:p>
            <a:pPr lvl="1"/>
            <a:r>
              <a:rPr lang="en-US" b="1" dirty="0" smtClean="0"/>
              <a:t>Torn nets (Mt. 4; Lk. 5) vs. unbreakable nets</a:t>
            </a:r>
          </a:p>
          <a:p>
            <a:pPr lvl="1"/>
            <a:r>
              <a:rPr lang="en-US" b="1" dirty="0" smtClean="0"/>
              <a:t>Miraculous feeding of the people</a:t>
            </a:r>
          </a:p>
          <a:p>
            <a:pPr lvl="1"/>
            <a:r>
              <a:rPr lang="en-US" b="1" dirty="0" smtClean="0"/>
              <a:t>Peter’s 3-fold denial – now, 3-fold affirmation</a:t>
            </a:r>
          </a:p>
          <a:p>
            <a:pPr lvl="1"/>
            <a:r>
              <a:rPr lang="en-US" b="1" dirty="0" smtClean="0"/>
              <a:t>Prove it – Fruits of repentance (2 Cor. 7:10-11)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Imagine</a:t>
            </a:r>
          </a:p>
          <a:p>
            <a:pPr lvl="1"/>
            <a:r>
              <a:rPr lang="en-US" b="1" dirty="0" smtClean="0"/>
              <a:t>You just had breakfast with the risen Savior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question “Do you love Me?”</a:t>
            </a:r>
          </a:p>
          <a:p>
            <a:pPr lvl="1"/>
            <a:r>
              <a:rPr lang="en-US" b="1" dirty="0" smtClean="0"/>
              <a:t>Is </a:t>
            </a:r>
            <a:r>
              <a:rPr lang="en-US" b="1" dirty="0" smtClean="0"/>
              <a:t>tremendously </a:t>
            </a:r>
            <a:r>
              <a:rPr lang="en-US" b="1" dirty="0" smtClean="0"/>
              <a:t>important to us today</a:t>
            </a:r>
          </a:p>
          <a:p>
            <a:pPr lvl="1"/>
            <a:r>
              <a:rPr lang="en-US" b="1" dirty="0" smtClean="0"/>
              <a:t>Is extremely applicable to you and me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question “Do you love Me?”</a:t>
            </a:r>
          </a:p>
          <a:p>
            <a:pPr lvl="1"/>
            <a:r>
              <a:rPr lang="en-US" b="1" dirty="0" smtClean="0"/>
              <a:t>Is </a:t>
            </a:r>
            <a:r>
              <a:rPr lang="en-US" b="1" dirty="0" smtClean="0"/>
              <a:t>tremendously </a:t>
            </a:r>
            <a:r>
              <a:rPr lang="en-US" b="1" dirty="0" smtClean="0"/>
              <a:t>important to us today</a:t>
            </a:r>
          </a:p>
          <a:p>
            <a:pPr lvl="1"/>
            <a:r>
              <a:rPr lang="en-US" b="1" dirty="0" smtClean="0"/>
              <a:t>Is extremely applicable to you and me</a:t>
            </a:r>
            <a:endParaRPr lang="en-US" b="1" dirty="0" smtClean="0"/>
          </a:p>
          <a:p>
            <a:r>
              <a:rPr lang="en-US" b="1" dirty="0" smtClean="0"/>
              <a:t>Being a “child of God” is not automatically equal to being a </a:t>
            </a:r>
            <a:r>
              <a:rPr lang="en-US" b="1" u="sng" dirty="0" smtClean="0"/>
              <a:t>faithful</a:t>
            </a:r>
            <a:r>
              <a:rPr lang="en-US" b="1" dirty="0" smtClean="0"/>
              <a:t> child of God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question “Do you love Me?”</a:t>
            </a:r>
          </a:p>
          <a:p>
            <a:pPr lvl="1"/>
            <a:r>
              <a:rPr lang="en-US" b="1" dirty="0" smtClean="0"/>
              <a:t>Is </a:t>
            </a:r>
            <a:r>
              <a:rPr lang="en-US" b="1" dirty="0" smtClean="0"/>
              <a:t>tremendously </a:t>
            </a:r>
            <a:r>
              <a:rPr lang="en-US" b="1" dirty="0" smtClean="0"/>
              <a:t>important to us today</a:t>
            </a:r>
          </a:p>
          <a:p>
            <a:pPr lvl="1"/>
            <a:r>
              <a:rPr lang="en-US" b="1" dirty="0" smtClean="0"/>
              <a:t>Is extremely applicable to you and me</a:t>
            </a:r>
            <a:endParaRPr lang="en-US" b="1" dirty="0" smtClean="0"/>
          </a:p>
          <a:p>
            <a:r>
              <a:rPr lang="en-US" b="1" dirty="0" smtClean="0"/>
              <a:t>Being a “child of God” is not automatically equal to being a </a:t>
            </a:r>
            <a:r>
              <a:rPr lang="en-US" b="1" u="sng" dirty="0" smtClean="0"/>
              <a:t>faithful</a:t>
            </a:r>
            <a:r>
              <a:rPr lang="en-US" b="1" dirty="0" smtClean="0"/>
              <a:t> child of God</a:t>
            </a:r>
          </a:p>
          <a:p>
            <a:pPr lvl="1"/>
            <a:r>
              <a:rPr lang="en-US" b="1" dirty="0" smtClean="0"/>
              <a:t>We need to examine ourselves</a:t>
            </a:r>
          </a:p>
          <a:p>
            <a:pPr lvl="2"/>
            <a:r>
              <a:rPr lang="en-US" b="1" dirty="0" smtClean="0"/>
              <a:t>Using God’s standard (His word – the Bible)</a:t>
            </a:r>
          </a:p>
          <a:p>
            <a:pPr lvl="2"/>
            <a:r>
              <a:rPr lang="en-US" b="1" dirty="0" smtClean="0"/>
              <a:t>Using God’s example (His Word – Jesus)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question “Do you love Me?”</a:t>
            </a:r>
          </a:p>
          <a:p>
            <a:pPr lvl="1"/>
            <a:r>
              <a:rPr lang="en-US" b="1" dirty="0" smtClean="0"/>
              <a:t>Is </a:t>
            </a:r>
            <a:r>
              <a:rPr lang="en-US" b="1" dirty="0" smtClean="0"/>
              <a:t>tremendously </a:t>
            </a:r>
            <a:r>
              <a:rPr lang="en-US" b="1" dirty="0" smtClean="0"/>
              <a:t>important to us today</a:t>
            </a:r>
          </a:p>
          <a:p>
            <a:pPr lvl="1"/>
            <a:r>
              <a:rPr lang="en-US" b="1" dirty="0" smtClean="0"/>
              <a:t>Is extremely applicable to you and me</a:t>
            </a:r>
            <a:endParaRPr lang="en-US" b="1" dirty="0" smtClean="0"/>
          </a:p>
          <a:p>
            <a:r>
              <a:rPr lang="en-US" b="1" dirty="0" smtClean="0"/>
              <a:t>Being a “child of God” is not automatically equal to being a </a:t>
            </a:r>
            <a:r>
              <a:rPr lang="en-US" b="1" u="sng" dirty="0" smtClean="0"/>
              <a:t>faithful</a:t>
            </a:r>
            <a:r>
              <a:rPr lang="en-US" b="1" dirty="0" smtClean="0"/>
              <a:t> child of God</a:t>
            </a:r>
          </a:p>
          <a:p>
            <a:pPr lvl="1"/>
            <a:r>
              <a:rPr lang="en-US" b="1" dirty="0" smtClean="0"/>
              <a:t>We need to examine ourselves</a:t>
            </a:r>
          </a:p>
          <a:p>
            <a:pPr lvl="2"/>
            <a:r>
              <a:rPr lang="en-US" b="1" dirty="0" smtClean="0"/>
              <a:t>Using God’s standard (His word – the Bible)</a:t>
            </a:r>
          </a:p>
          <a:p>
            <a:pPr lvl="2"/>
            <a:r>
              <a:rPr lang="en-US" b="1" dirty="0" smtClean="0"/>
              <a:t>Using God’s example (His Word – Jesus)</a:t>
            </a:r>
            <a:endParaRPr lang="en-US" b="1" dirty="0" smtClean="0"/>
          </a:p>
          <a:p>
            <a:pPr lvl="1"/>
            <a:r>
              <a:rPr lang="en-US" b="1" dirty="0" smtClean="0"/>
              <a:t>We need to let our actions equal our profession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question “Do you love Me?”</a:t>
            </a:r>
          </a:p>
          <a:p>
            <a:pPr lvl="1"/>
            <a:r>
              <a:rPr lang="en-US" b="1" dirty="0" smtClean="0"/>
              <a:t>Is </a:t>
            </a:r>
            <a:r>
              <a:rPr lang="en-US" b="1" dirty="0" smtClean="0"/>
              <a:t>tremendously </a:t>
            </a:r>
            <a:r>
              <a:rPr lang="en-US" b="1" dirty="0" smtClean="0"/>
              <a:t>important to us today</a:t>
            </a:r>
          </a:p>
          <a:p>
            <a:pPr lvl="1"/>
            <a:r>
              <a:rPr lang="en-US" b="1" dirty="0" smtClean="0"/>
              <a:t>Is extremely applicable to you and me</a:t>
            </a:r>
            <a:endParaRPr lang="en-US" b="1" dirty="0" smtClean="0"/>
          </a:p>
          <a:p>
            <a:r>
              <a:rPr lang="en-US" b="1" dirty="0" smtClean="0"/>
              <a:t>Being a “child of God” is not automatically equal to being a </a:t>
            </a:r>
            <a:r>
              <a:rPr lang="en-US" b="1" u="sng" dirty="0" smtClean="0"/>
              <a:t>faithful</a:t>
            </a:r>
            <a:r>
              <a:rPr lang="en-US" b="1" dirty="0" smtClean="0"/>
              <a:t> child of God</a:t>
            </a:r>
          </a:p>
          <a:p>
            <a:pPr lvl="1"/>
            <a:r>
              <a:rPr lang="en-US" b="1" dirty="0" smtClean="0"/>
              <a:t>We need to examine ourselves</a:t>
            </a:r>
          </a:p>
          <a:p>
            <a:pPr lvl="2"/>
            <a:r>
              <a:rPr lang="en-US" b="1" dirty="0" smtClean="0"/>
              <a:t>Using God’s standard (His word – the Bible)</a:t>
            </a:r>
          </a:p>
          <a:p>
            <a:pPr lvl="2"/>
            <a:r>
              <a:rPr lang="en-US" b="1" dirty="0" smtClean="0"/>
              <a:t>Using God’s example (His Word – Jesus)</a:t>
            </a:r>
            <a:endParaRPr lang="en-US" b="1" dirty="0" smtClean="0"/>
          </a:p>
          <a:p>
            <a:pPr lvl="1"/>
            <a:r>
              <a:rPr lang="en-US" b="1" dirty="0" smtClean="0"/>
              <a:t>We need to let our actions equal our profession</a:t>
            </a:r>
          </a:p>
          <a:p>
            <a:pPr lvl="1"/>
            <a:r>
              <a:rPr lang="en-US" b="1" dirty="0" smtClean="0"/>
              <a:t>We need to ask ourselves “Do I love Him more…?”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Faithful Child of God…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Has come to God</a:t>
            </a:r>
          </a:p>
          <a:p>
            <a:pPr lvl="1"/>
            <a:r>
              <a:rPr lang="en-US" b="1" dirty="0" smtClean="0"/>
              <a:t>Called of God – Hears</a:t>
            </a:r>
          </a:p>
          <a:p>
            <a:pPr lvl="1"/>
            <a:r>
              <a:rPr lang="en-US" b="1" dirty="0" smtClean="0"/>
              <a:t>Accepts God’s call – Believes</a:t>
            </a:r>
          </a:p>
          <a:p>
            <a:pPr lvl="1"/>
            <a:r>
              <a:rPr lang="en-US" b="1" dirty="0" smtClean="0"/>
              <a:t>Gives faith action – Repents</a:t>
            </a:r>
          </a:p>
          <a:p>
            <a:pPr lvl="1"/>
            <a:r>
              <a:rPr lang="en-US" b="1" dirty="0" smtClean="0"/>
              <a:t>Confesses Him with his mouth (from the heart)</a:t>
            </a:r>
          </a:p>
          <a:p>
            <a:pPr lvl="1"/>
            <a:r>
              <a:rPr lang="en-US" b="1" dirty="0" smtClean="0"/>
              <a:t>Is buried/resurrected with Him in baptism</a:t>
            </a:r>
          </a:p>
          <a:p>
            <a:pPr lvl="1"/>
            <a:r>
              <a:rPr lang="en-US" b="1" dirty="0" smtClean="0"/>
              <a:t>Knowing that none of this </a:t>
            </a:r>
            <a:r>
              <a:rPr lang="en-US" b="1" u="sng" dirty="0" smtClean="0"/>
              <a:t>earns</a:t>
            </a:r>
            <a:r>
              <a:rPr lang="en-US" b="1" dirty="0" smtClean="0"/>
              <a:t> him anything – Ephesians 2:8-9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Faithful Child of God…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faithful to God (Acts 2:42-47)</a:t>
            </a:r>
          </a:p>
          <a:p>
            <a:pPr lvl="1"/>
            <a:r>
              <a:rPr lang="en-US" b="1" dirty="0" smtClean="0"/>
              <a:t>Assembles (Hebrews 10:25)</a:t>
            </a:r>
          </a:p>
          <a:p>
            <a:pPr lvl="1"/>
            <a:r>
              <a:rPr lang="en-US" b="1" dirty="0" smtClean="0"/>
              <a:t>Prays always (1 Thessalonians 5:17)</a:t>
            </a:r>
          </a:p>
          <a:p>
            <a:pPr lvl="1"/>
            <a:r>
              <a:rPr lang="en-US" b="1" dirty="0" smtClean="0"/>
              <a:t>Shares the Gospel with others (teaches)</a:t>
            </a:r>
          </a:p>
          <a:p>
            <a:pPr lvl="2"/>
            <a:r>
              <a:rPr lang="en-US" b="1" dirty="0" smtClean="0"/>
              <a:t>Verbally (Hebrews 5:12, etc.)</a:t>
            </a:r>
          </a:p>
          <a:p>
            <a:pPr lvl="2"/>
            <a:r>
              <a:rPr lang="en-US" b="1" dirty="0" smtClean="0"/>
              <a:t>Non-verbally (1 Peter 3)</a:t>
            </a:r>
            <a:endParaRPr lang="en-US" b="1" dirty="0" smtClean="0"/>
          </a:p>
          <a:p>
            <a:pPr lvl="1"/>
            <a:r>
              <a:rPr lang="en-US" b="1" dirty="0" smtClean="0"/>
              <a:t>Grow (Ephesians 4)</a:t>
            </a:r>
          </a:p>
          <a:p>
            <a:pPr lvl="1"/>
            <a:r>
              <a:rPr lang="en-US" b="1" dirty="0" smtClean="0"/>
              <a:t>Does what is good (James 4; Matthew 25, etc.)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Faithful Child of God…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Loves God more than “these”</a:t>
            </a:r>
          </a:p>
          <a:p>
            <a:pPr lvl="1"/>
            <a:r>
              <a:rPr lang="en-US" b="1" dirty="0" smtClean="0"/>
              <a:t>Mark 12:30 (Deut. 6:5) – Greatest Commandment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Faithful Child of God…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Loves God more than “these”</a:t>
            </a:r>
          </a:p>
          <a:p>
            <a:pPr lvl="1"/>
            <a:r>
              <a:rPr lang="en-US" b="1" dirty="0" smtClean="0"/>
              <a:t>Mark 12:30 (Deut. 6:5) – Greatest Commandment</a:t>
            </a:r>
          </a:p>
          <a:p>
            <a:pPr lvl="1"/>
            <a:r>
              <a:rPr lang="en-US" b="1" dirty="0" smtClean="0"/>
              <a:t>Active – 1 Cor. 15:58; 2 Cor. 5:11)</a:t>
            </a:r>
          </a:p>
          <a:p>
            <a:pPr lvl="1"/>
            <a:r>
              <a:rPr lang="en-US" b="1" dirty="0" smtClean="0"/>
              <a:t>Our best – John 14:15; 1 John 5:3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Faithful Child of God…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Loves God more than “these”</a:t>
            </a:r>
          </a:p>
          <a:p>
            <a:pPr lvl="1"/>
            <a:r>
              <a:rPr lang="en-US" b="1" dirty="0" smtClean="0"/>
              <a:t>Mark 12:30 (Deut. 6:5) – Greatest Commandment</a:t>
            </a:r>
          </a:p>
          <a:p>
            <a:pPr lvl="1"/>
            <a:r>
              <a:rPr lang="en-US" b="1" dirty="0" smtClean="0"/>
              <a:t>Active – 1 Cor. 15:58; 2 Cor. 5:11)</a:t>
            </a:r>
          </a:p>
          <a:p>
            <a:pPr lvl="1"/>
            <a:r>
              <a:rPr lang="en-US" b="1" dirty="0" smtClean="0"/>
              <a:t>Our best – John 14:15; 1 John 5:3</a:t>
            </a:r>
          </a:p>
          <a:p>
            <a:pPr lvl="1"/>
            <a:r>
              <a:rPr lang="en-US" b="1" dirty="0" smtClean="0"/>
              <a:t>Not leftovers</a:t>
            </a:r>
          </a:p>
          <a:p>
            <a:pPr lvl="2"/>
            <a:r>
              <a:rPr lang="en-US" b="1" dirty="0" smtClean="0"/>
              <a:t>Minutes/Days</a:t>
            </a:r>
          </a:p>
          <a:p>
            <a:pPr lvl="2"/>
            <a:r>
              <a:rPr lang="en-US" b="1" dirty="0" smtClean="0"/>
              <a:t>Money</a:t>
            </a:r>
          </a:p>
          <a:p>
            <a:pPr lvl="2"/>
            <a:r>
              <a:rPr lang="en-US" b="1" dirty="0" smtClean="0"/>
              <a:t>Prayers</a:t>
            </a:r>
          </a:p>
          <a:p>
            <a:pPr lvl="2"/>
            <a:r>
              <a:rPr lang="en-US" b="1" dirty="0" smtClean="0"/>
              <a:t>E</a:t>
            </a:r>
            <a:r>
              <a:rPr lang="en-US" b="1" dirty="0" smtClean="0"/>
              <a:t>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Imagine</a:t>
            </a:r>
          </a:p>
          <a:p>
            <a:pPr lvl="1"/>
            <a:r>
              <a:rPr lang="en-US" b="1" dirty="0" smtClean="0"/>
              <a:t>You just had breakfast with the risen Savior</a:t>
            </a:r>
          </a:p>
          <a:p>
            <a:pPr lvl="2"/>
            <a:r>
              <a:rPr lang="en-US" b="1" dirty="0" smtClean="0"/>
              <a:t>He rose from the dead, like He said He would</a:t>
            </a:r>
          </a:p>
          <a:p>
            <a:pPr lvl="2"/>
            <a:r>
              <a:rPr lang="en-US" b="1" dirty="0" smtClean="0"/>
              <a:t>He had shown Himself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Loving God “more than these”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Guides your </a:t>
            </a:r>
            <a:r>
              <a:rPr lang="en-US" b="1" dirty="0" smtClean="0"/>
              <a:t>actions</a:t>
            </a:r>
          </a:p>
          <a:p>
            <a:pPr lvl="1"/>
            <a:r>
              <a:rPr lang="en-US" b="1" dirty="0" smtClean="0"/>
              <a:t>Lost are seen through God’s eyes</a:t>
            </a:r>
          </a:p>
          <a:p>
            <a:pPr lvl="1"/>
            <a:r>
              <a:rPr lang="en-US" b="1" dirty="0" smtClean="0"/>
              <a:t>Enemies are potential/future Christians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Loving God “more than these”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Guides your </a:t>
            </a:r>
            <a:r>
              <a:rPr lang="en-US" b="1" dirty="0" smtClean="0"/>
              <a:t>actions</a:t>
            </a:r>
          </a:p>
          <a:p>
            <a:pPr lvl="1"/>
            <a:r>
              <a:rPr lang="en-US" b="1" dirty="0" smtClean="0"/>
              <a:t>Lost are seen through God’s eyes</a:t>
            </a:r>
          </a:p>
          <a:p>
            <a:pPr lvl="1"/>
            <a:r>
              <a:rPr lang="en-US" b="1" dirty="0" smtClean="0"/>
              <a:t>Enemies are potential/future Christians</a:t>
            </a:r>
            <a:endParaRPr lang="en-US" b="1" dirty="0" smtClean="0"/>
          </a:p>
          <a:p>
            <a:r>
              <a:rPr lang="en-US" b="1" dirty="0" smtClean="0"/>
              <a:t>Sets your </a:t>
            </a:r>
            <a:r>
              <a:rPr lang="en-US" b="1" dirty="0" smtClean="0"/>
              <a:t>standards</a:t>
            </a:r>
          </a:p>
          <a:p>
            <a:pPr lvl="1"/>
            <a:r>
              <a:rPr lang="en-US" b="1" dirty="0" smtClean="0"/>
              <a:t>Not by popularity, worldly standards</a:t>
            </a:r>
          </a:p>
          <a:p>
            <a:pPr lvl="1"/>
            <a:r>
              <a:rPr lang="en-US" b="1" dirty="0" smtClean="0"/>
              <a:t>Not according to your own standard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Loving God “more than these”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Guides your </a:t>
            </a:r>
            <a:r>
              <a:rPr lang="en-US" b="1" dirty="0" smtClean="0"/>
              <a:t>actions</a:t>
            </a:r>
          </a:p>
          <a:p>
            <a:pPr lvl="1"/>
            <a:r>
              <a:rPr lang="en-US" b="1" dirty="0" smtClean="0"/>
              <a:t>Lost are seen through God’s eyes</a:t>
            </a:r>
          </a:p>
          <a:p>
            <a:pPr lvl="1"/>
            <a:r>
              <a:rPr lang="en-US" b="1" dirty="0" smtClean="0"/>
              <a:t>Enemies are potential/future Christians</a:t>
            </a:r>
            <a:endParaRPr lang="en-US" b="1" dirty="0" smtClean="0"/>
          </a:p>
          <a:p>
            <a:r>
              <a:rPr lang="en-US" b="1" dirty="0" smtClean="0"/>
              <a:t>Sets your </a:t>
            </a:r>
            <a:r>
              <a:rPr lang="en-US" b="1" dirty="0" smtClean="0"/>
              <a:t>standards</a:t>
            </a:r>
          </a:p>
          <a:p>
            <a:pPr lvl="1"/>
            <a:r>
              <a:rPr lang="en-US" b="1" dirty="0" smtClean="0"/>
              <a:t>Not by popularity, worldly standards</a:t>
            </a:r>
          </a:p>
          <a:p>
            <a:pPr lvl="1"/>
            <a:r>
              <a:rPr lang="en-US" b="1" dirty="0" smtClean="0"/>
              <a:t>Not according to your own standard</a:t>
            </a:r>
            <a:endParaRPr lang="en-US" b="1" dirty="0" smtClean="0"/>
          </a:p>
          <a:p>
            <a:r>
              <a:rPr lang="en-US" b="1" dirty="0" smtClean="0"/>
              <a:t>Defines your relationship with </a:t>
            </a:r>
            <a:r>
              <a:rPr lang="en-US" b="1" dirty="0" smtClean="0"/>
              <a:t>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Loving God “more than these”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Guides your </a:t>
            </a:r>
            <a:r>
              <a:rPr lang="en-US" b="1" dirty="0" smtClean="0"/>
              <a:t>actions</a:t>
            </a:r>
          </a:p>
          <a:p>
            <a:pPr lvl="1"/>
            <a:r>
              <a:rPr lang="en-US" b="1" dirty="0" smtClean="0"/>
              <a:t>Lost are seen through God’s eyes</a:t>
            </a:r>
          </a:p>
          <a:p>
            <a:pPr lvl="1"/>
            <a:r>
              <a:rPr lang="en-US" b="1" dirty="0" smtClean="0"/>
              <a:t>Enemies are potential/future Christians</a:t>
            </a:r>
            <a:endParaRPr lang="en-US" b="1" dirty="0" smtClean="0"/>
          </a:p>
          <a:p>
            <a:r>
              <a:rPr lang="en-US" b="1" dirty="0" smtClean="0"/>
              <a:t>Sets your </a:t>
            </a:r>
            <a:r>
              <a:rPr lang="en-US" b="1" dirty="0" smtClean="0"/>
              <a:t>standards</a:t>
            </a:r>
          </a:p>
          <a:p>
            <a:pPr lvl="1"/>
            <a:r>
              <a:rPr lang="en-US" b="1" dirty="0" smtClean="0"/>
              <a:t>Not by popularity, worldly standards</a:t>
            </a:r>
          </a:p>
          <a:p>
            <a:pPr lvl="1"/>
            <a:r>
              <a:rPr lang="en-US" b="1" dirty="0" smtClean="0"/>
              <a:t>Not according to your own standard</a:t>
            </a:r>
            <a:endParaRPr lang="en-US" b="1" dirty="0" smtClean="0"/>
          </a:p>
          <a:p>
            <a:r>
              <a:rPr lang="en-US" b="1" dirty="0" smtClean="0"/>
              <a:t>Defines your relationship with </a:t>
            </a:r>
            <a:r>
              <a:rPr lang="en-US" b="1" dirty="0" smtClean="0"/>
              <a:t>God</a:t>
            </a:r>
            <a:endParaRPr lang="en-US" b="1" dirty="0" smtClean="0"/>
          </a:p>
          <a:p>
            <a:r>
              <a:rPr lang="en-US" b="1" dirty="0" smtClean="0"/>
              <a:t>Prioritizes </a:t>
            </a:r>
            <a:r>
              <a:rPr lang="en-US" b="1" dirty="0" smtClean="0"/>
              <a:t>your </a:t>
            </a:r>
            <a:r>
              <a:rPr lang="en-US" b="1" dirty="0" smtClean="0"/>
              <a:t>life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Lets your light shine towards God</a:t>
            </a:r>
          </a:p>
          <a:p>
            <a:r>
              <a:rPr lang="en-US" b="1" dirty="0" smtClean="0"/>
              <a:t>Lets your light shine among the </a:t>
            </a:r>
            <a:r>
              <a:rPr lang="en-US" b="1" dirty="0" smtClean="0"/>
              <a:t>brethren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Lets your light shine towards God</a:t>
            </a:r>
          </a:p>
          <a:p>
            <a:r>
              <a:rPr lang="en-US" b="1" dirty="0" smtClean="0"/>
              <a:t>Lets your light shine among the brethren</a:t>
            </a:r>
          </a:p>
          <a:p>
            <a:r>
              <a:rPr lang="en-US" b="1" dirty="0" smtClean="0"/>
              <a:t>Lets </a:t>
            </a:r>
            <a:r>
              <a:rPr lang="en-US" b="1" dirty="0" smtClean="0"/>
              <a:t>your light shine for your family</a:t>
            </a:r>
          </a:p>
          <a:p>
            <a:pPr lvl="1"/>
            <a:r>
              <a:rPr lang="en-US" b="1" dirty="0" smtClean="0"/>
              <a:t>Spouse</a:t>
            </a:r>
          </a:p>
          <a:p>
            <a:pPr lvl="1"/>
            <a:r>
              <a:rPr lang="en-US" b="1" dirty="0" smtClean="0"/>
              <a:t>Children</a:t>
            </a:r>
          </a:p>
          <a:p>
            <a:pPr lvl="1"/>
            <a:r>
              <a:rPr lang="en-US" b="1" dirty="0" smtClean="0"/>
              <a:t>Extended family</a:t>
            </a:r>
          </a:p>
          <a:p>
            <a:r>
              <a:rPr lang="en-US" b="1" dirty="0" smtClean="0"/>
              <a:t>Shine </a:t>
            </a:r>
            <a:r>
              <a:rPr lang="en-US" b="1" dirty="0" smtClean="0"/>
              <a:t>a light to </a:t>
            </a:r>
            <a:r>
              <a:rPr lang="en-US" b="1" dirty="0" smtClean="0"/>
              <a:t>others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asked Peter what Peter needed to consider</a:t>
            </a:r>
          </a:p>
          <a:p>
            <a:pPr lvl="1"/>
            <a:r>
              <a:rPr lang="en-US" b="1" dirty="0" smtClean="0"/>
              <a:t>He gave him a chance to repent, re-affirm</a:t>
            </a:r>
          </a:p>
          <a:p>
            <a:pPr lvl="1"/>
            <a:r>
              <a:rPr lang="en-US" b="1" dirty="0" smtClean="0"/>
              <a:t>He gave him a new starting point and a direction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asked Peter what Peter needed to consider</a:t>
            </a:r>
          </a:p>
          <a:p>
            <a:pPr lvl="1"/>
            <a:r>
              <a:rPr lang="en-US" b="1" dirty="0" smtClean="0"/>
              <a:t>He gave him a chance to repent, re-affirm</a:t>
            </a:r>
          </a:p>
          <a:p>
            <a:pPr lvl="1"/>
            <a:r>
              <a:rPr lang="en-US" b="1" dirty="0" smtClean="0"/>
              <a:t>He gave him a new starting point and a direction</a:t>
            </a:r>
            <a:endParaRPr lang="en-US" b="1" dirty="0" smtClean="0"/>
          </a:p>
          <a:p>
            <a:r>
              <a:rPr lang="en-US" b="1" dirty="0" smtClean="0"/>
              <a:t>We need to consider these things also</a:t>
            </a:r>
          </a:p>
          <a:p>
            <a:pPr lvl="1"/>
            <a:r>
              <a:rPr lang="en-US" b="1" dirty="0" smtClean="0"/>
              <a:t>Do I love Jesus more than…”</a:t>
            </a:r>
          </a:p>
          <a:p>
            <a:pPr lvl="1"/>
            <a:r>
              <a:rPr lang="en-US" b="1" dirty="0" smtClean="0"/>
              <a:t>Am I willing to prove it?</a:t>
            </a:r>
          </a:p>
          <a:p>
            <a:pPr lvl="1"/>
            <a:r>
              <a:rPr lang="en-US" b="1" dirty="0" smtClean="0"/>
              <a:t>Will I stop excusing </a:t>
            </a:r>
            <a:r>
              <a:rPr lang="en-US" b="1" u="sng" dirty="0" smtClean="0"/>
              <a:t>present</a:t>
            </a:r>
            <a:r>
              <a:rPr lang="en-US" b="1" dirty="0" smtClean="0"/>
              <a:t> actions with </a:t>
            </a:r>
            <a:r>
              <a:rPr lang="en-US" b="1" u="sng" dirty="0" smtClean="0"/>
              <a:t>past</a:t>
            </a:r>
            <a:r>
              <a:rPr lang="en-US" b="1" dirty="0" smtClean="0"/>
              <a:t> failures?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Imagine</a:t>
            </a:r>
          </a:p>
          <a:p>
            <a:pPr lvl="1"/>
            <a:r>
              <a:rPr lang="en-US" b="1" dirty="0" smtClean="0"/>
              <a:t>You just had breakfast with the risen Savior</a:t>
            </a:r>
          </a:p>
          <a:p>
            <a:pPr lvl="2"/>
            <a:r>
              <a:rPr lang="en-US" b="1" dirty="0" smtClean="0"/>
              <a:t>He rose from the dead, like He said He would</a:t>
            </a:r>
          </a:p>
          <a:p>
            <a:pPr lvl="2"/>
            <a:r>
              <a:rPr lang="en-US" b="1" dirty="0" smtClean="0"/>
              <a:t>He had shown Himself</a:t>
            </a:r>
          </a:p>
          <a:p>
            <a:pPr lvl="2"/>
            <a:r>
              <a:rPr lang="en-US" b="1" dirty="0" smtClean="0"/>
              <a:t>He had told you to go to Galilee and wait for Him</a:t>
            </a:r>
          </a:p>
          <a:p>
            <a:pPr lvl="2"/>
            <a:r>
              <a:rPr lang="en-US" b="1" dirty="0" smtClean="0"/>
              <a:t>You, and several others, are fishing the whole night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Imagine</a:t>
            </a:r>
          </a:p>
          <a:p>
            <a:pPr lvl="1"/>
            <a:r>
              <a:rPr lang="en-US" b="1" dirty="0" smtClean="0"/>
              <a:t>You just had breakfast with the risen Savior</a:t>
            </a:r>
          </a:p>
          <a:p>
            <a:pPr lvl="2"/>
            <a:r>
              <a:rPr lang="en-US" b="1" dirty="0" smtClean="0"/>
              <a:t>He rose from the dead, like He said He would</a:t>
            </a:r>
          </a:p>
          <a:p>
            <a:pPr lvl="2"/>
            <a:r>
              <a:rPr lang="en-US" b="1" dirty="0" smtClean="0"/>
              <a:t>He had shown Himself</a:t>
            </a:r>
          </a:p>
          <a:p>
            <a:pPr lvl="2"/>
            <a:r>
              <a:rPr lang="en-US" b="1" dirty="0" smtClean="0"/>
              <a:t>He had told you to go to Galilee and wait for Him</a:t>
            </a:r>
          </a:p>
          <a:p>
            <a:pPr lvl="2"/>
            <a:r>
              <a:rPr lang="en-US" b="1" dirty="0" smtClean="0"/>
              <a:t>You, and several others, are fishing the whole night</a:t>
            </a:r>
          </a:p>
          <a:p>
            <a:pPr lvl="2"/>
            <a:r>
              <a:rPr lang="en-US" b="1" dirty="0" smtClean="0"/>
              <a:t>You catch nothing all night</a:t>
            </a:r>
          </a:p>
          <a:p>
            <a:pPr lvl="2"/>
            <a:r>
              <a:rPr lang="en-US" b="1" dirty="0" smtClean="0"/>
              <a:t>At daybreak, when He guides you, you catch a lot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Imagine</a:t>
            </a:r>
          </a:p>
          <a:p>
            <a:pPr lvl="1"/>
            <a:r>
              <a:rPr lang="en-US" b="1" dirty="0" smtClean="0"/>
              <a:t>You just had breakfast with the risen Savior</a:t>
            </a:r>
          </a:p>
          <a:p>
            <a:pPr lvl="2"/>
            <a:r>
              <a:rPr lang="en-US" b="1" dirty="0" smtClean="0"/>
              <a:t>He rose from the dead, like He said He would</a:t>
            </a:r>
          </a:p>
          <a:p>
            <a:pPr lvl="2"/>
            <a:r>
              <a:rPr lang="en-US" b="1" dirty="0" smtClean="0"/>
              <a:t>He had shown Himself</a:t>
            </a:r>
          </a:p>
          <a:p>
            <a:pPr lvl="2"/>
            <a:r>
              <a:rPr lang="en-US" b="1" dirty="0" smtClean="0"/>
              <a:t>He had told you to go to Galilee and wait for Him</a:t>
            </a:r>
          </a:p>
          <a:p>
            <a:pPr lvl="2"/>
            <a:r>
              <a:rPr lang="en-US" b="1" dirty="0" smtClean="0"/>
              <a:t>You, and several others, are fishing the whole night</a:t>
            </a:r>
          </a:p>
          <a:p>
            <a:pPr lvl="2"/>
            <a:r>
              <a:rPr lang="en-US" b="1" dirty="0" smtClean="0"/>
              <a:t>You catch nothing all night</a:t>
            </a:r>
          </a:p>
          <a:p>
            <a:pPr lvl="2"/>
            <a:r>
              <a:rPr lang="en-US" b="1" dirty="0" smtClean="0"/>
              <a:t>At daybreak, when He guides you, you catch a lot</a:t>
            </a:r>
            <a:endParaRPr lang="en-US" b="1" dirty="0" smtClean="0"/>
          </a:p>
          <a:p>
            <a:pPr lvl="1"/>
            <a:r>
              <a:rPr lang="en-US" b="1" u="sng" dirty="0" smtClean="0"/>
              <a:t>You just had breakfast with the risen Savior!</a:t>
            </a:r>
          </a:p>
          <a:p>
            <a:pPr lvl="2"/>
            <a:r>
              <a:rPr lang="en-US" b="1" dirty="0" smtClean="0"/>
              <a:t>How cool is that!</a:t>
            </a:r>
          </a:p>
          <a:p>
            <a:pPr lvl="2"/>
            <a:r>
              <a:rPr lang="en-US" b="1" dirty="0" smtClean="0"/>
              <a:t>You had had the </a:t>
            </a:r>
            <a:r>
              <a:rPr lang="en-US" b="1" u="sng" dirty="0" smtClean="0"/>
              <a:t>Last Supper</a:t>
            </a:r>
            <a:r>
              <a:rPr lang="en-US" b="1" dirty="0" smtClean="0"/>
              <a:t>, but not the </a:t>
            </a:r>
            <a:r>
              <a:rPr lang="en-US" b="1" u="sng" dirty="0" smtClean="0"/>
              <a:t>last breakfast</a:t>
            </a:r>
            <a:endParaRPr lang="en-US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Now, imagine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Now, imagine</a:t>
            </a:r>
          </a:p>
          <a:p>
            <a:pPr lvl="1"/>
            <a:r>
              <a:rPr lang="en-US" b="1" dirty="0" smtClean="0"/>
              <a:t>After all have eaten (possibly, quieted down)</a:t>
            </a:r>
          </a:p>
          <a:p>
            <a:pPr lvl="1"/>
            <a:r>
              <a:rPr lang="en-US" b="1" dirty="0" smtClean="0"/>
              <a:t>Jesus asks you “Do you love Me more than these?”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Now, imagine</a:t>
            </a:r>
          </a:p>
          <a:p>
            <a:pPr lvl="1"/>
            <a:r>
              <a:rPr lang="en-US" b="1" dirty="0" smtClean="0"/>
              <a:t>After all have eaten (possibly, quieted down)</a:t>
            </a:r>
          </a:p>
          <a:p>
            <a:pPr lvl="1"/>
            <a:r>
              <a:rPr lang="en-US" b="1" dirty="0" smtClean="0"/>
              <a:t>Jesus asks you “Do you love Me more than these?”</a:t>
            </a:r>
          </a:p>
          <a:p>
            <a:pPr lvl="2"/>
            <a:r>
              <a:rPr lang="en-US" b="1" dirty="0" smtClean="0"/>
              <a:t>These fishes (and, by extension, fishing) – referencing the Great Commission</a:t>
            </a:r>
          </a:p>
          <a:p>
            <a:endParaRPr lang="en-US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1750</Words>
  <Application>Microsoft Office PowerPoint</Application>
  <PresentationFormat>On-screen Show (4:3)</PresentationFormat>
  <Paragraphs>248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“Do you love Me more than these?”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“Love”</vt:lpstr>
      <vt:lpstr>“Love”</vt:lpstr>
      <vt:lpstr>“Love”</vt:lpstr>
      <vt:lpstr>A Few More Things</vt:lpstr>
      <vt:lpstr>A Few More Things</vt:lpstr>
      <vt:lpstr>A Few More Things</vt:lpstr>
      <vt:lpstr>A Few More Things</vt:lpstr>
      <vt:lpstr>A Few More Things</vt:lpstr>
      <vt:lpstr>Application</vt:lpstr>
      <vt:lpstr>Application</vt:lpstr>
      <vt:lpstr>Application</vt:lpstr>
      <vt:lpstr>Application</vt:lpstr>
      <vt:lpstr>Application</vt:lpstr>
      <vt:lpstr>A Faithful Child of God…</vt:lpstr>
      <vt:lpstr>A Faithful Child of God…</vt:lpstr>
      <vt:lpstr>A Faithful Child of God…</vt:lpstr>
      <vt:lpstr>A Faithful Child of God…</vt:lpstr>
      <vt:lpstr>A Faithful Child of God…</vt:lpstr>
      <vt:lpstr>Loving God “more than these”</vt:lpstr>
      <vt:lpstr>Loving God “more than these”</vt:lpstr>
      <vt:lpstr>Loving God “more than these”</vt:lpstr>
      <vt:lpstr>Loving God “more than these”</vt:lpstr>
      <vt:lpstr>Your light</vt:lpstr>
      <vt:lpstr>Your light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Love Me  More Than These?</dc:title>
  <dc:creator>Pili</dc:creator>
  <cp:lastModifiedBy>Pili</cp:lastModifiedBy>
  <cp:revision>33</cp:revision>
  <dcterms:created xsi:type="dcterms:W3CDTF">2016-03-02T17:40:56Z</dcterms:created>
  <dcterms:modified xsi:type="dcterms:W3CDTF">2016-03-06T15:15:00Z</dcterms:modified>
</cp:coreProperties>
</file>