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5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59" r:id="rId25"/>
    <p:sldId id="344" r:id="rId26"/>
    <p:sldId id="345" r:id="rId27"/>
    <p:sldId id="362" r:id="rId28"/>
    <p:sldId id="361" r:id="rId29"/>
    <p:sldId id="360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31CE-97AC-4716-B5F9-9248929C2E2B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E183-F1DC-4BAF-8F79-64B0DD993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ushing-the-serpents-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7924800" cy="50414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Demons, devils and Doom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40386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Matt. 8:16, 28-33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 to the Bible</a:t>
            </a:r>
          </a:p>
          <a:p>
            <a:pPr lvl="1"/>
            <a:r>
              <a:rPr lang="en-US" b="1" dirty="0" smtClean="0"/>
              <a:t>Authority</a:t>
            </a:r>
          </a:p>
          <a:p>
            <a:pPr lvl="1"/>
            <a:r>
              <a:rPr lang="en-US" b="1" dirty="0" smtClean="0"/>
              <a:t>NOT exhaustive (many questions will be left unanswered)</a:t>
            </a:r>
          </a:p>
          <a:p>
            <a:pPr lvl="1"/>
            <a:r>
              <a:rPr lang="en-US" b="1" dirty="0" smtClean="0"/>
              <a:t>Enough to:	Recognize/Learn/Warn</a:t>
            </a:r>
          </a:p>
          <a:p>
            <a:r>
              <a:rPr lang="en-US" b="1" dirty="0" smtClean="0"/>
              <a:t>3 Major parts to this sermon</a:t>
            </a:r>
          </a:p>
          <a:p>
            <a:pPr lvl="1"/>
            <a:r>
              <a:rPr lang="en-US" b="1" dirty="0" smtClean="0"/>
              <a:t>Reality</a:t>
            </a:r>
          </a:p>
          <a:p>
            <a:pPr lvl="1"/>
            <a:r>
              <a:rPr lang="en-US" b="1" dirty="0" smtClean="0"/>
              <a:t>Work/Power</a:t>
            </a:r>
          </a:p>
          <a:p>
            <a:pPr lvl="1"/>
            <a:r>
              <a:rPr lang="en-US" b="1" dirty="0" smtClean="0"/>
              <a:t>Their </a:t>
            </a:r>
            <a:r>
              <a:rPr lang="en-US" b="1" dirty="0" smtClean="0"/>
              <a:t>Fate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dirty="0" smtClean="0"/>
              <a:t>THEIR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Word is emphatic that Satan exists</a:t>
            </a:r>
          </a:p>
          <a:p>
            <a:pPr lvl="1"/>
            <a:r>
              <a:rPr lang="en-US" b="1" dirty="0" smtClean="0"/>
              <a:t>An actual being, evil in nature</a:t>
            </a:r>
          </a:p>
          <a:p>
            <a:pPr lvl="1"/>
            <a:r>
              <a:rPr lang="en-US" b="1" dirty="0" smtClean="0"/>
              <a:t>The reality of his existence must be faced</a:t>
            </a:r>
          </a:p>
          <a:p>
            <a:pPr lvl="1"/>
            <a:r>
              <a:rPr lang="en-US" b="1" dirty="0" smtClean="0"/>
              <a:t>It is an important first step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Word is emphatic that Satan exists</a:t>
            </a:r>
          </a:p>
          <a:p>
            <a:pPr lvl="1"/>
            <a:r>
              <a:rPr lang="en-US" b="1" dirty="0" smtClean="0"/>
              <a:t>An actual being, evil in nature</a:t>
            </a:r>
          </a:p>
          <a:p>
            <a:pPr lvl="1"/>
            <a:r>
              <a:rPr lang="en-US" b="1" dirty="0" smtClean="0"/>
              <a:t>The reality of his existence must be faced</a:t>
            </a:r>
          </a:p>
          <a:p>
            <a:pPr lvl="1"/>
            <a:r>
              <a:rPr lang="en-US" b="1" dirty="0" smtClean="0"/>
              <a:t>It is an important first step</a:t>
            </a:r>
          </a:p>
          <a:p>
            <a:r>
              <a:rPr lang="en-US" b="1" dirty="0" smtClean="0"/>
              <a:t>Yet, many deny his existence</a:t>
            </a:r>
          </a:p>
          <a:p>
            <a:pPr lvl="1"/>
            <a:r>
              <a:rPr lang="en-US" b="1" dirty="0" smtClean="0"/>
              <a:t>Mythology, psychology, superstition</a:t>
            </a:r>
          </a:p>
          <a:p>
            <a:pPr lvl="1"/>
            <a:r>
              <a:rPr lang="en-US" b="1" dirty="0" smtClean="0"/>
              <a:t>One of his greatest triumphs-not to be taken seriously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scriptures that attest to his reality</a:t>
            </a:r>
          </a:p>
          <a:p>
            <a:pPr lvl="1"/>
            <a:r>
              <a:rPr lang="en-US" b="1" dirty="0" smtClean="0"/>
              <a:t>Genesis 3:1-5 – He introduces a temptation to Eve that wasn’t in her</a:t>
            </a:r>
          </a:p>
          <a:p>
            <a:pPr lvl="1"/>
            <a:r>
              <a:rPr lang="en-US" b="1" dirty="0" smtClean="0"/>
              <a:t>Genesis 3:15 – The curse pronounced on him proves that he is an actual being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scriptures that attest to his reality</a:t>
            </a:r>
          </a:p>
          <a:p>
            <a:pPr lvl="1"/>
            <a:r>
              <a:rPr lang="en-US" b="1" dirty="0" smtClean="0"/>
              <a:t>Genesis 3:1-5 – He introduces a temptation to Eve that wasn’t in her</a:t>
            </a:r>
          </a:p>
          <a:p>
            <a:pPr lvl="1"/>
            <a:r>
              <a:rPr lang="en-US" b="1" dirty="0" smtClean="0"/>
              <a:t>Genesis 3:15 – The curse pronounced on him proves that he is an actual being</a:t>
            </a:r>
          </a:p>
          <a:p>
            <a:pPr lvl="1"/>
            <a:r>
              <a:rPr lang="en-US" b="1" dirty="0" smtClean="0"/>
              <a:t>Job 1 &amp; 2 – </a:t>
            </a:r>
            <a:r>
              <a:rPr lang="en-US" b="1" dirty="0" smtClean="0"/>
              <a:t>T</a:t>
            </a:r>
            <a:r>
              <a:rPr lang="en-US" b="1" dirty="0" smtClean="0"/>
              <a:t>he devil speaks </a:t>
            </a:r>
            <a:r>
              <a:rPr lang="en-US" b="1" dirty="0" smtClean="0"/>
              <a:t>with God concerning Job</a:t>
            </a:r>
          </a:p>
          <a:p>
            <a:pPr lvl="1"/>
            <a:r>
              <a:rPr lang="en-US" b="1" dirty="0" smtClean="0"/>
              <a:t>Note:  God is not talking to a “personification”, Satan is real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no one Bible passage on his origin.</a:t>
            </a:r>
          </a:p>
          <a:p>
            <a:r>
              <a:rPr lang="en-US" b="1" dirty="0" smtClean="0"/>
              <a:t>However, there are many passages that aid 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no one Bible passage on his origin.</a:t>
            </a:r>
          </a:p>
          <a:p>
            <a:r>
              <a:rPr lang="en-US" b="1" dirty="0" smtClean="0"/>
              <a:t>However, there are many passages that aid us</a:t>
            </a:r>
          </a:p>
          <a:p>
            <a:pPr lvl="1"/>
            <a:r>
              <a:rPr lang="en-US" b="1" dirty="0" smtClean="0"/>
              <a:t>Colossians 1:16 – God created ALL things</a:t>
            </a:r>
          </a:p>
          <a:p>
            <a:pPr lvl="2"/>
            <a:r>
              <a:rPr lang="en-US" b="1" dirty="0" smtClean="0"/>
              <a:t>Satan is a created being</a:t>
            </a:r>
          </a:p>
          <a:p>
            <a:pPr lvl="2"/>
            <a:r>
              <a:rPr lang="en-US" b="1" dirty="0" smtClean="0"/>
              <a:t>Satan is not God</a:t>
            </a:r>
          </a:p>
          <a:p>
            <a:pPr lvl="2"/>
            <a:r>
              <a:rPr lang="en-US" b="1" dirty="0" smtClean="0"/>
              <a:t>Nor is he equal to God (no dualism: yin/yang, etc.)</a:t>
            </a:r>
          </a:p>
          <a:p>
            <a:pPr lvl="1"/>
            <a:r>
              <a:rPr lang="en-US" b="1" dirty="0" smtClean="0"/>
              <a:t>God is good (holy, pure) &amp; created all things good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no one Bible passage on his origin.</a:t>
            </a:r>
          </a:p>
          <a:p>
            <a:r>
              <a:rPr lang="en-US" b="1" dirty="0" smtClean="0"/>
              <a:t>However, there are many passages that aid us</a:t>
            </a:r>
          </a:p>
          <a:p>
            <a:pPr lvl="1"/>
            <a:r>
              <a:rPr lang="en-US" b="1" dirty="0" smtClean="0"/>
              <a:t>Colossians 1:16 – God created ALL things</a:t>
            </a:r>
          </a:p>
          <a:p>
            <a:pPr lvl="2"/>
            <a:r>
              <a:rPr lang="en-US" b="1" dirty="0" smtClean="0"/>
              <a:t>Satan is a created being</a:t>
            </a:r>
          </a:p>
          <a:p>
            <a:pPr lvl="2"/>
            <a:r>
              <a:rPr lang="en-US" b="1" dirty="0" smtClean="0"/>
              <a:t>Satan is not God</a:t>
            </a:r>
          </a:p>
          <a:p>
            <a:pPr lvl="2"/>
            <a:r>
              <a:rPr lang="en-US" b="1" dirty="0" smtClean="0"/>
              <a:t>Nor is he equal to God (no dualism: yin/yang, etc.)</a:t>
            </a:r>
          </a:p>
          <a:p>
            <a:pPr lvl="1"/>
            <a:r>
              <a:rPr lang="en-US" b="1" dirty="0" smtClean="0"/>
              <a:t>God is good (holy, pure) &amp; created all things good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Hence, Satan was once a good, spiritual being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Peter 2:4; Jude 6 – Angels can rebel</a:t>
            </a:r>
          </a:p>
          <a:p>
            <a:pPr lvl="1"/>
            <a:r>
              <a:rPr lang="en-US" b="1" dirty="0" smtClean="0"/>
              <a:t>They had freedom of choice, as we do</a:t>
            </a:r>
          </a:p>
          <a:p>
            <a:pPr lvl="1"/>
            <a:r>
              <a:rPr lang="en-US" b="1" dirty="0" smtClean="0"/>
              <a:t>Many rebelled, including Satan</a:t>
            </a:r>
          </a:p>
          <a:p>
            <a:pPr lvl="1"/>
            <a:r>
              <a:rPr lang="en-US" b="1" dirty="0" smtClean="0"/>
              <a:t>1 Timothy 3:6 – This may have had something to do with his pride (conceit)</a:t>
            </a:r>
          </a:p>
          <a:p>
            <a:pPr lvl="1"/>
            <a:r>
              <a:rPr lang="en-US" b="1" dirty="0" smtClean="0"/>
              <a:t>Notice Hebrews 2:14-16; James 2:19</a:t>
            </a:r>
          </a:p>
          <a:p>
            <a:r>
              <a:rPr lang="en-US" b="1" dirty="0" smtClean="0"/>
              <a:t>Luke 11:15-18; Matthew 25:41 – Satan is the ruler of demons (fallen angels)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considered him real (John 14:30)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considered him real (John 14:30)</a:t>
            </a:r>
          </a:p>
          <a:p>
            <a:pPr lvl="1"/>
            <a:r>
              <a:rPr lang="en-US" b="1" dirty="0" smtClean="0"/>
              <a:t>Publicly</a:t>
            </a:r>
          </a:p>
          <a:p>
            <a:pPr lvl="2"/>
            <a:r>
              <a:rPr lang="en-US" b="1" dirty="0" smtClean="0"/>
              <a:t>Mark 4:15 – His explanation of the parable of the soils</a:t>
            </a:r>
          </a:p>
          <a:p>
            <a:pPr lvl="2"/>
            <a:r>
              <a:rPr lang="en-US" b="1" dirty="0" smtClean="0"/>
              <a:t>John 8:44 – Talking to Jews: “…your father…”</a:t>
            </a:r>
          </a:p>
          <a:p>
            <a:pPr lvl="2"/>
            <a:r>
              <a:rPr lang="en-US" b="1" dirty="0" smtClean="0"/>
              <a:t>John 12:31 – “…ruler of this world cast out…”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THEIR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considered him real (John 14:30)</a:t>
            </a:r>
          </a:p>
          <a:p>
            <a:pPr lvl="1"/>
            <a:r>
              <a:rPr lang="en-US" b="1" dirty="0" smtClean="0"/>
              <a:t>Publicly</a:t>
            </a:r>
          </a:p>
          <a:p>
            <a:pPr lvl="2"/>
            <a:r>
              <a:rPr lang="en-US" b="1" dirty="0" smtClean="0"/>
              <a:t>Mark 4:15 – His explanation of the parable of the soils</a:t>
            </a:r>
          </a:p>
          <a:p>
            <a:pPr lvl="2"/>
            <a:r>
              <a:rPr lang="en-US" b="1" dirty="0" smtClean="0"/>
              <a:t>John 8:44 – Talking to Jews: “…your father…”</a:t>
            </a:r>
          </a:p>
          <a:p>
            <a:pPr lvl="2"/>
            <a:r>
              <a:rPr lang="en-US" b="1" dirty="0" smtClean="0"/>
              <a:t>John 12:31 – “…ruler of this world cast out…”</a:t>
            </a:r>
          </a:p>
          <a:p>
            <a:pPr lvl="1"/>
            <a:r>
              <a:rPr lang="en-US" b="1" dirty="0" smtClean="0"/>
              <a:t>Privately</a:t>
            </a:r>
          </a:p>
          <a:p>
            <a:pPr lvl="2"/>
            <a:r>
              <a:rPr lang="en-US" b="1" dirty="0" smtClean="0"/>
              <a:t>Matt. 4:1-11 – Jesus’ temptations (with a real being)</a:t>
            </a:r>
          </a:p>
          <a:p>
            <a:pPr lvl="2"/>
            <a:r>
              <a:rPr lang="en-US" b="1" dirty="0" smtClean="0"/>
              <a:t>Luke 22:31 – “Simon, …permission to sift you…”</a:t>
            </a:r>
          </a:p>
          <a:p>
            <a:pPr lvl="2"/>
            <a:r>
              <a:rPr lang="en-US" b="1" dirty="0" smtClean="0"/>
              <a:t>John 14:30 – “Ruler of the world has nothing in Me”</a:t>
            </a:r>
          </a:p>
          <a:p>
            <a:pPr lvl="2"/>
            <a:r>
              <a:rPr lang="en-US" b="1" dirty="0" smtClean="0"/>
              <a:t>John 17:15 – Prayer: “Keep them from the evil one.”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smtClean="0"/>
              <a:t>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/>
              <a:t>enemies </a:t>
            </a:r>
            <a:r>
              <a:rPr lang="en-US" b="1" dirty="0" smtClean="0"/>
              <a:t>(and ours)</a:t>
            </a:r>
          </a:p>
          <a:p>
            <a:pPr lvl="1"/>
            <a:r>
              <a:rPr lang="en-US" b="1" dirty="0" smtClean="0"/>
              <a:t>Name: Satan (adversary/opponent)</a:t>
            </a:r>
          </a:p>
          <a:p>
            <a:pPr lvl="2"/>
            <a:r>
              <a:rPr lang="en-US" b="1" dirty="0" smtClean="0"/>
              <a:t>Jesus’ earthly ministry (Birth, temptation, cross)</a:t>
            </a:r>
          </a:p>
          <a:p>
            <a:pPr lvl="2"/>
            <a:r>
              <a:rPr lang="en-US" b="1" dirty="0" smtClean="0"/>
              <a:t>Church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/>
              <a:t>enemies </a:t>
            </a:r>
            <a:r>
              <a:rPr lang="en-US" b="1" dirty="0" smtClean="0"/>
              <a:t>(and ours)</a:t>
            </a:r>
          </a:p>
          <a:p>
            <a:pPr lvl="1"/>
            <a:r>
              <a:rPr lang="en-US" b="1" dirty="0" smtClean="0"/>
              <a:t>Name: Satan (adversary/opponent)</a:t>
            </a:r>
          </a:p>
          <a:p>
            <a:pPr lvl="2"/>
            <a:r>
              <a:rPr lang="en-US" b="1" dirty="0" smtClean="0"/>
              <a:t>Jesus’ earthly ministry (Birth, temptation, cross)</a:t>
            </a:r>
          </a:p>
          <a:p>
            <a:pPr lvl="2"/>
            <a:r>
              <a:rPr lang="en-US" b="1" dirty="0" smtClean="0"/>
              <a:t>Church</a:t>
            </a:r>
          </a:p>
          <a:p>
            <a:pPr lvl="1"/>
            <a:r>
              <a:rPr lang="en-US" b="1" dirty="0" smtClean="0"/>
              <a:t>Name: Devil (Diabolos- “Accuser”)</a:t>
            </a:r>
          </a:p>
          <a:p>
            <a:pPr lvl="2"/>
            <a:r>
              <a:rPr lang="en-US" b="1" dirty="0" smtClean="0"/>
              <a:t>Revelation 12:10 – accuser of the brethren</a:t>
            </a:r>
          </a:p>
          <a:p>
            <a:pPr lvl="2"/>
            <a:r>
              <a:rPr lang="en-US" b="1" dirty="0" smtClean="0"/>
              <a:t>Zechariah 3:1 – Joshua, the High Priest</a:t>
            </a:r>
          </a:p>
          <a:p>
            <a:pPr lvl="2"/>
            <a:r>
              <a:rPr lang="en-US" b="1" dirty="0" smtClean="0"/>
              <a:t>Job 1 &amp; 2 - </a:t>
            </a:r>
            <a:r>
              <a:rPr lang="en-US" b="1" dirty="0" smtClean="0"/>
              <a:t>Job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/>
              <a:t>enemies </a:t>
            </a:r>
            <a:r>
              <a:rPr lang="en-US" b="1" dirty="0" smtClean="0"/>
              <a:t>(and ours)</a:t>
            </a:r>
          </a:p>
          <a:p>
            <a:pPr lvl="1"/>
            <a:r>
              <a:rPr lang="en-US" b="1" dirty="0" smtClean="0"/>
              <a:t>Name: Satan (adversary/opponent)</a:t>
            </a:r>
          </a:p>
          <a:p>
            <a:pPr lvl="2"/>
            <a:r>
              <a:rPr lang="en-US" b="1" dirty="0" smtClean="0"/>
              <a:t>Jesus’ earthly ministry (Birth, temptation, cross)</a:t>
            </a:r>
          </a:p>
          <a:p>
            <a:pPr lvl="2"/>
            <a:r>
              <a:rPr lang="en-US" b="1" dirty="0" smtClean="0"/>
              <a:t>Church</a:t>
            </a:r>
          </a:p>
          <a:p>
            <a:pPr lvl="1"/>
            <a:r>
              <a:rPr lang="en-US" b="1" dirty="0" smtClean="0"/>
              <a:t>Name: Devil (Diabolos- “Accuser”)</a:t>
            </a:r>
          </a:p>
          <a:p>
            <a:pPr lvl="2"/>
            <a:r>
              <a:rPr lang="en-US" b="1" dirty="0" smtClean="0"/>
              <a:t>Revelation 12:10 – accuser of the brethren</a:t>
            </a:r>
          </a:p>
          <a:p>
            <a:pPr lvl="2"/>
            <a:r>
              <a:rPr lang="en-US" b="1" dirty="0" smtClean="0"/>
              <a:t>Zechariah 3:1 – Joshua, the High Priest</a:t>
            </a:r>
          </a:p>
          <a:p>
            <a:pPr lvl="2"/>
            <a:r>
              <a:rPr lang="en-US" b="1" dirty="0" smtClean="0"/>
              <a:t>Job 1 &amp; 2 - Job</a:t>
            </a:r>
          </a:p>
          <a:p>
            <a:pPr lvl="1"/>
            <a:r>
              <a:rPr lang="en-US" b="1" dirty="0" smtClean="0"/>
              <a:t>Demon</a:t>
            </a:r>
          </a:p>
          <a:p>
            <a:pPr lvl="2"/>
            <a:r>
              <a:rPr lang="en-US" b="1" dirty="0" smtClean="0"/>
              <a:t>Deity, lesser god, divider</a:t>
            </a:r>
          </a:p>
          <a:p>
            <a:pPr lvl="2"/>
            <a:r>
              <a:rPr lang="en-US" b="1" dirty="0" smtClean="0"/>
              <a:t>Fallen angels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b="1" dirty="0" smtClean="0"/>
              <a:t>Active</a:t>
            </a:r>
          </a:p>
          <a:p>
            <a:pPr lvl="1"/>
            <a:r>
              <a:rPr lang="en-US" b="1" dirty="0" smtClean="0"/>
              <a:t>2 Corinthians 2:11 – Schemes</a:t>
            </a:r>
          </a:p>
          <a:p>
            <a:pPr lvl="1"/>
            <a:r>
              <a:rPr lang="en-US" b="1" dirty="0" smtClean="0"/>
              <a:t>Genesis 3 – Original </a:t>
            </a:r>
            <a:r>
              <a:rPr lang="en-US" b="1" dirty="0" smtClean="0"/>
              <a:t>sin</a:t>
            </a:r>
          </a:p>
          <a:p>
            <a:pPr lvl="1"/>
            <a:r>
              <a:rPr lang="en-US" b="1" dirty="0" smtClean="0"/>
              <a:t>1 Tim 4:1 - …deceitful spirits…doctrines of demons</a:t>
            </a:r>
            <a:endParaRPr lang="en-US" b="1" dirty="0" smtClean="0"/>
          </a:p>
          <a:p>
            <a:pPr lvl="1"/>
            <a:r>
              <a:rPr lang="en-US" b="1" dirty="0" smtClean="0"/>
              <a:t>1 Peter 5:8 – Seeking whom he may devour</a:t>
            </a:r>
          </a:p>
          <a:p>
            <a:pPr lvl="1"/>
            <a:r>
              <a:rPr lang="en-US" b="1" dirty="0" smtClean="0"/>
              <a:t>Mark 4:15 – takes away…</a:t>
            </a:r>
          </a:p>
          <a:p>
            <a:pPr lvl="1"/>
            <a:r>
              <a:rPr lang="en-US" b="1" dirty="0" smtClean="0"/>
              <a:t>1 Thessalonians 2:18 – hindered Paul</a:t>
            </a:r>
          </a:p>
          <a:p>
            <a:pPr lvl="1"/>
            <a:r>
              <a:rPr lang="en-US" b="1" dirty="0" smtClean="0"/>
              <a:t>Every delay, every excuse, every obstacle, etc. is in some way connected to him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Descriptions</a:t>
            </a:r>
          </a:p>
          <a:p>
            <a:pPr lvl="1"/>
            <a:r>
              <a:rPr lang="en-US" b="1" dirty="0" smtClean="0"/>
              <a:t>Revelation 12:9 – Cast out</a:t>
            </a:r>
          </a:p>
          <a:p>
            <a:pPr lvl="2"/>
            <a:r>
              <a:rPr lang="en-US" b="1" dirty="0" smtClean="0"/>
              <a:t>Devil</a:t>
            </a:r>
          </a:p>
          <a:p>
            <a:pPr lvl="2"/>
            <a:r>
              <a:rPr lang="en-US" b="1" dirty="0" smtClean="0"/>
              <a:t>His </a:t>
            </a:r>
            <a:r>
              <a:rPr lang="en-US" b="1" dirty="0" smtClean="0"/>
              <a:t>angels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Descriptions</a:t>
            </a:r>
          </a:p>
          <a:p>
            <a:pPr lvl="1"/>
            <a:r>
              <a:rPr lang="en-US" b="1" dirty="0" smtClean="0"/>
              <a:t>Revelation 12:9 – Cast out</a:t>
            </a:r>
          </a:p>
          <a:p>
            <a:pPr lvl="2"/>
            <a:r>
              <a:rPr lang="en-US" b="1" dirty="0" smtClean="0"/>
              <a:t>Devil</a:t>
            </a:r>
          </a:p>
          <a:p>
            <a:pPr lvl="2"/>
            <a:r>
              <a:rPr lang="en-US" b="1" dirty="0" smtClean="0"/>
              <a:t>His angels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11:14-15 – Appears </a:t>
            </a:r>
          </a:p>
          <a:p>
            <a:pPr lvl="2"/>
            <a:r>
              <a:rPr lang="en-US" b="1" dirty="0" smtClean="0"/>
              <a:t>As </a:t>
            </a:r>
            <a:r>
              <a:rPr lang="en-US" b="1" dirty="0" smtClean="0"/>
              <a:t>an angel of </a:t>
            </a:r>
            <a:r>
              <a:rPr lang="en-US" b="1" dirty="0" smtClean="0"/>
              <a:t>light</a:t>
            </a:r>
          </a:p>
          <a:p>
            <a:pPr lvl="2"/>
            <a:r>
              <a:rPr lang="en-US" b="1" dirty="0" smtClean="0"/>
              <a:t>H</a:t>
            </a:r>
            <a:r>
              <a:rPr lang="en-US" b="1" dirty="0" smtClean="0"/>
              <a:t>is </a:t>
            </a:r>
            <a:r>
              <a:rPr lang="en-US" b="1" dirty="0" smtClean="0"/>
              <a:t>servants </a:t>
            </a:r>
            <a:r>
              <a:rPr lang="en-US" b="1" dirty="0" smtClean="0"/>
              <a:t>as ministers of righteousness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Descriptions</a:t>
            </a:r>
          </a:p>
          <a:p>
            <a:pPr lvl="1"/>
            <a:r>
              <a:rPr lang="en-US" b="1" dirty="0" smtClean="0"/>
              <a:t>Revelation 12:9 – Cast out</a:t>
            </a:r>
          </a:p>
          <a:p>
            <a:pPr lvl="2"/>
            <a:r>
              <a:rPr lang="en-US" b="1" dirty="0" smtClean="0"/>
              <a:t>Devil</a:t>
            </a:r>
          </a:p>
          <a:p>
            <a:pPr lvl="2"/>
            <a:r>
              <a:rPr lang="en-US" b="1" dirty="0" smtClean="0"/>
              <a:t>His angels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11:14-15 – Appears </a:t>
            </a:r>
          </a:p>
          <a:p>
            <a:pPr lvl="2"/>
            <a:r>
              <a:rPr lang="en-US" b="1" dirty="0" smtClean="0"/>
              <a:t>As </a:t>
            </a:r>
            <a:r>
              <a:rPr lang="en-US" b="1" dirty="0" smtClean="0"/>
              <a:t>an angel of </a:t>
            </a:r>
            <a:r>
              <a:rPr lang="en-US" b="1" dirty="0" smtClean="0"/>
              <a:t>light</a:t>
            </a:r>
          </a:p>
          <a:p>
            <a:pPr lvl="2"/>
            <a:r>
              <a:rPr lang="en-US" b="1" dirty="0" smtClean="0"/>
              <a:t>H</a:t>
            </a:r>
            <a:r>
              <a:rPr lang="en-US" b="1" dirty="0" smtClean="0"/>
              <a:t>is </a:t>
            </a:r>
            <a:r>
              <a:rPr lang="en-US" b="1" dirty="0" smtClean="0"/>
              <a:t>servants </a:t>
            </a:r>
            <a:r>
              <a:rPr lang="en-US" b="1" dirty="0" smtClean="0"/>
              <a:t>as ministers of righteousness</a:t>
            </a:r>
            <a:endParaRPr lang="en-US" b="1" dirty="0" smtClean="0"/>
          </a:p>
          <a:p>
            <a:pPr lvl="1"/>
            <a:r>
              <a:rPr lang="en-US" b="1" dirty="0" smtClean="0"/>
              <a:t>2 Corinthians 11:3 – </a:t>
            </a:r>
            <a:r>
              <a:rPr lang="en-US" b="1" dirty="0" smtClean="0"/>
              <a:t>crafty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Descriptions</a:t>
            </a:r>
          </a:p>
          <a:p>
            <a:pPr lvl="1"/>
            <a:r>
              <a:rPr lang="en-US" b="1" dirty="0" smtClean="0"/>
              <a:t>Revelation 12:9 – Cast out</a:t>
            </a:r>
          </a:p>
          <a:p>
            <a:pPr lvl="2"/>
            <a:r>
              <a:rPr lang="en-US" b="1" dirty="0" smtClean="0"/>
              <a:t>Devil</a:t>
            </a:r>
          </a:p>
          <a:p>
            <a:pPr lvl="2"/>
            <a:r>
              <a:rPr lang="en-US" b="1" dirty="0" smtClean="0"/>
              <a:t>His angels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11:14-15 – Appears </a:t>
            </a:r>
          </a:p>
          <a:p>
            <a:pPr lvl="2"/>
            <a:r>
              <a:rPr lang="en-US" b="1" dirty="0" smtClean="0"/>
              <a:t>As </a:t>
            </a:r>
            <a:r>
              <a:rPr lang="en-US" b="1" dirty="0" smtClean="0"/>
              <a:t>an angel of </a:t>
            </a:r>
            <a:r>
              <a:rPr lang="en-US" b="1" dirty="0" smtClean="0"/>
              <a:t>light</a:t>
            </a:r>
          </a:p>
          <a:p>
            <a:pPr lvl="2"/>
            <a:r>
              <a:rPr lang="en-US" b="1" dirty="0" smtClean="0"/>
              <a:t>H</a:t>
            </a:r>
            <a:r>
              <a:rPr lang="en-US" b="1" dirty="0" smtClean="0"/>
              <a:t>is </a:t>
            </a:r>
            <a:r>
              <a:rPr lang="en-US" b="1" dirty="0" smtClean="0"/>
              <a:t>servants </a:t>
            </a:r>
            <a:r>
              <a:rPr lang="en-US" b="1" dirty="0" smtClean="0"/>
              <a:t>as ministers of righteousness</a:t>
            </a:r>
            <a:endParaRPr lang="en-US" b="1" dirty="0" smtClean="0"/>
          </a:p>
          <a:p>
            <a:pPr lvl="1"/>
            <a:r>
              <a:rPr lang="en-US" b="1" dirty="0" smtClean="0"/>
              <a:t>2 Corinthians 11:3 – crafty</a:t>
            </a:r>
          </a:p>
          <a:p>
            <a:pPr lvl="1"/>
            <a:r>
              <a:rPr lang="en-US" b="1" dirty="0" smtClean="0"/>
              <a:t>John 8:44</a:t>
            </a:r>
          </a:p>
          <a:p>
            <a:pPr lvl="2"/>
            <a:r>
              <a:rPr lang="en-US" b="1" dirty="0" smtClean="0"/>
              <a:t>Liar </a:t>
            </a:r>
            <a:r>
              <a:rPr lang="en-US" b="1" dirty="0" smtClean="0"/>
              <a:t>(his nature)</a:t>
            </a:r>
          </a:p>
          <a:p>
            <a:pPr lvl="2"/>
            <a:r>
              <a:rPr lang="en-US" b="1" dirty="0" smtClean="0"/>
              <a:t>Father of lies (source/origin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Worship?</a:t>
            </a:r>
          </a:p>
          <a:p>
            <a:pPr lvl="1"/>
            <a:r>
              <a:rPr lang="en-US" b="1" dirty="0" smtClean="0"/>
              <a:t>Satan seeks worship – Matthew 4:9</a:t>
            </a:r>
          </a:p>
          <a:p>
            <a:pPr lvl="1"/>
            <a:r>
              <a:rPr lang="en-US" b="1" dirty="0" smtClean="0"/>
              <a:t>Reversal of the natural order (Creator/created)</a:t>
            </a:r>
          </a:p>
          <a:p>
            <a:pPr lvl="1"/>
            <a:r>
              <a:rPr lang="en-US" b="1" dirty="0" smtClean="0"/>
              <a:t>Man’s corrupted moral values (good/evil)</a:t>
            </a:r>
          </a:p>
          <a:p>
            <a:pPr lvl="1"/>
            <a:r>
              <a:rPr lang="en-US" b="1" dirty="0" smtClean="0"/>
              <a:t>Satan has no associates, only victims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 power is immense</a:t>
            </a:r>
          </a:p>
          <a:p>
            <a:pPr lvl="1"/>
            <a:r>
              <a:rPr lang="en-US" b="1" dirty="0" smtClean="0"/>
              <a:t>Ephesians 2:2 – prince of the power of the air</a:t>
            </a:r>
          </a:p>
          <a:p>
            <a:pPr lvl="1"/>
            <a:r>
              <a:rPr lang="en-US" b="1" dirty="0" smtClean="0"/>
              <a:t>Matthew 9:34 (cf. 12:24) – prince of demons (angels-Matthew 25:41)</a:t>
            </a:r>
          </a:p>
          <a:p>
            <a:pPr lvl="1"/>
            <a:r>
              <a:rPr lang="en-US" b="1" dirty="0" smtClean="0"/>
              <a:t>John 14:30 – ruler of this world</a:t>
            </a:r>
          </a:p>
          <a:p>
            <a:pPr lvl="2"/>
            <a:r>
              <a:rPr lang="en-US" b="1" dirty="0" smtClean="0"/>
              <a:t>1 John 5:19; Colossians 1:13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 power is immense</a:t>
            </a:r>
          </a:p>
          <a:p>
            <a:pPr lvl="1"/>
            <a:r>
              <a:rPr lang="en-US" b="1" dirty="0" smtClean="0"/>
              <a:t>Power of…</a:t>
            </a:r>
          </a:p>
          <a:p>
            <a:pPr lvl="2"/>
            <a:r>
              <a:rPr lang="en-US" b="1" dirty="0" smtClean="0"/>
              <a:t>Temptation – James 1:13-15 (then, accuses – Rev. 12:10)</a:t>
            </a:r>
          </a:p>
          <a:p>
            <a:pPr lvl="2"/>
            <a:r>
              <a:rPr lang="en-US" b="1" dirty="0" smtClean="0"/>
              <a:t>Sin</a:t>
            </a:r>
          </a:p>
          <a:p>
            <a:pPr lvl="2"/>
            <a:r>
              <a:rPr lang="en-US" b="1" dirty="0" smtClean="0"/>
              <a:t>Sickness – Luke 13:16</a:t>
            </a:r>
          </a:p>
          <a:p>
            <a:pPr lvl="2"/>
            <a:r>
              <a:rPr lang="en-US" b="1" dirty="0" smtClean="0"/>
              <a:t>Thorn in the flesh – 2 Corinthians 12:7</a:t>
            </a:r>
          </a:p>
          <a:p>
            <a:pPr lvl="2"/>
            <a:r>
              <a:rPr lang="en-US" b="1" dirty="0" smtClean="0"/>
              <a:t>Death – Hebrews 2:14 (spiritual &amp; physical - note Job’s family)</a:t>
            </a:r>
          </a:p>
          <a:p>
            <a:pPr lvl="2"/>
            <a:r>
              <a:rPr lang="en-US" b="1" dirty="0" smtClean="0"/>
              <a:t>Weather (Job)</a:t>
            </a:r>
          </a:p>
          <a:p>
            <a:pPr lvl="2"/>
            <a:r>
              <a:rPr lang="en-US" b="1" dirty="0" smtClean="0"/>
              <a:t>Now, </a:t>
            </a:r>
            <a:r>
              <a:rPr lang="en-US" b="1" dirty="0" smtClean="0"/>
              <a:t>their </a:t>
            </a:r>
            <a:r>
              <a:rPr lang="en-US" b="1" dirty="0" smtClean="0"/>
              <a:t>primary route is limited to influence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His power is limited</a:t>
            </a:r>
          </a:p>
          <a:p>
            <a:pPr lvl="1"/>
            <a:r>
              <a:rPr lang="en-US" b="1" dirty="0" smtClean="0"/>
              <a:t>Revelation 20:1-3 – bound…</a:t>
            </a:r>
          </a:p>
          <a:p>
            <a:pPr lvl="1"/>
            <a:r>
              <a:rPr lang="en-US" b="1" dirty="0" smtClean="0"/>
              <a:t>1 Peter 3:22 - …at the cross</a:t>
            </a:r>
          </a:p>
          <a:p>
            <a:pPr lvl="1"/>
            <a:r>
              <a:rPr lang="en-US" b="1" dirty="0" smtClean="0"/>
              <a:t>John 10:27-30 – no one may snatch them</a:t>
            </a:r>
          </a:p>
          <a:p>
            <a:pPr lvl="1"/>
            <a:r>
              <a:rPr lang="en-US" b="1" dirty="0" smtClean="0"/>
              <a:t>1 John 4:4 – greater is He who is in you…</a:t>
            </a:r>
          </a:p>
          <a:p>
            <a:pPr lvl="1"/>
            <a:r>
              <a:rPr lang="en-US" b="1" dirty="0" smtClean="0"/>
              <a:t>1 Corinthians 10:13 – no temptation has overtaken you…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His power is limited</a:t>
            </a:r>
          </a:p>
          <a:p>
            <a:pPr lvl="1"/>
            <a:r>
              <a:rPr lang="en-US" b="1" dirty="0" smtClean="0"/>
              <a:t>James 4:7</a:t>
            </a:r>
          </a:p>
          <a:p>
            <a:pPr lvl="2"/>
            <a:r>
              <a:rPr lang="en-US" b="1" dirty="0" smtClean="0"/>
              <a:t>Jesus (Luke 4:13) – until…</a:t>
            </a:r>
          </a:p>
          <a:p>
            <a:pPr lvl="2"/>
            <a:r>
              <a:rPr lang="en-US" b="1" dirty="0" smtClean="0"/>
              <a:t>Peter (Luke 22:31-32) – Didn’t resist enough</a:t>
            </a:r>
          </a:p>
          <a:p>
            <a:pPr lvl="2"/>
            <a:r>
              <a:rPr lang="en-US" b="1" dirty="0" smtClean="0"/>
              <a:t>Ephesians 6:10-18 – Stand firm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THEIR WORK/POWER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His power is limited</a:t>
            </a:r>
          </a:p>
          <a:p>
            <a:pPr lvl="1"/>
            <a:r>
              <a:rPr lang="en-US" b="1" dirty="0" smtClean="0"/>
              <a:t>James 4:7</a:t>
            </a:r>
          </a:p>
          <a:p>
            <a:pPr lvl="2"/>
            <a:r>
              <a:rPr lang="en-US" b="1" dirty="0" smtClean="0"/>
              <a:t>Jesus (Luke 4:13) – until…</a:t>
            </a:r>
          </a:p>
          <a:p>
            <a:pPr lvl="2"/>
            <a:r>
              <a:rPr lang="en-US" b="1" dirty="0" smtClean="0"/>
              <a:t>Peter (Luke 22:31-32) – Didn’t resist enough</a:t>
            </a:r>
          </a:p>
          <a:p>
            <a:pPr lvl="2"/>
            <a:r>
              <a:rPr lang="en-US" b="1" dirty="0" smtClean="0"/>
              <a:t>Ephesians 6:10-18 – Stand firm</a:t>
            </a:r>
          </a:p>
          <a:p>
            <a:pPr lvl="1"/>
            <a:r>
              <a:rPr lang="en-US" b="1" dirty="0" smtClean="0"/>
              <a:t>Jude 9 – don’t address him directly;   let God do it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smtClean="0"/>
              <a:t>THEIR FATE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They are </a:t>
            </a:r>
            <a:r>
              <a:rPr lang="en-US" b="1" dirty="0" smtClean="0"/>
              <a:t>a defeated enemy</a:t>
            </a:r>
          </a:p>
          <a:p>
            <a:pPr lvl="1"/>
            <a:r>
              <a:rPr lang="en-US" b="1" dirty="0" smtClean="0"/>
              <a:t>We must view </a:t>
            </a:r>
            <a:r>
              <a:rPr lang="en-US" b="1" dirty="0" smtClean="0"/>
              <a:t>them </a:t>
            </a:r>
            <a:r>
              <a:rPr lang="en-US" b="1" dirty="0" smtClean="0"/>
              <a:t>as such</a:t>
            </a:r>
          </a:p>
          <a:p>
            <a:pPr lvl="2"/>
            <a:r>
              <a:rPr lang="en-US" b="1" dirty="0" smtClean="0"/>
              <a:t>Defines our attitudes</a:t>
            </a:r>
          </a:p>
          <a:p>
            <a:pPr lvl="2"/>
            <a:r>
              <a:rPr lang="en-US" b="1" dirty="0" smtClean="0"/>
              <a:t>Supports our confidence</a:t>
            </a:r>
          </a:p>
          <a:p>
            <a:pPr lvl="2"/>
            <a:r>
              <a:rPr lang="en-US" b="1" dirty="0" smtClean="0"/>
              <a:t>Guides our actions</a:t>
            </a:r>
          </a:p>
          <a:p>
            <a:pPr lvl="1"/>
            <a:r>
              <a:rPr lang="en-US" b="1" dirty="0" smtClean="0"/>
              <a:t>Example: D-Day: 6/6/44 </a:t>
            </a:r>
          </a:p>
          <a:p>
            <a:pPr lvl="2"/>
            <a:r>
              <a:rPr lang="en-US" b="1" dirty="0" smtClean="0"/>
              <a:t>V-E Day 5/45, V-J Day 8/45)</a:t>
            </a:r>
          </a:p>
          <a:p>
            <a:pPr lvl="1"/>
            <a:r>
              <a:rPr lang="en-US" b="1" dirty="0" smtClean="0"/>
              <a:t>Genesis 3:15 – note: Romans 16:20</a:t>
            </a:r>
          </a:p>
          <a:p>
            <a:pPr lvl="1"/>
            <a:r>
              <a:rPr lang="en-US" b="1" dirty="0" smtClean="0"/>
              <a:t>Luke 10:18 – Revelation 12:10; John 12:30-33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smtClean="0"/>
              <a:t>THEIR FATE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They are </a:t>
            </a:r>
            <a:r>
              <a:rPr lang="en-US" b="1" dirty="0" smtClean="0"/>
              <a:t>a defeated enemy</a:t>
            </a:r>
          </a:p>
          <a:p>
            <a:pPr lvl="1"/>
            <a:r>
              <a:rPr lang="en-US" b="1" dirty="0" smtClean="0"/>
              <a:t>Absolute hold broken on the cross</a:t>
            </a:r>
          </a:p>
          <a:p>
            <a:pPr lvl="2"/>
            <a:r>
              <a:rPr lang="en-US" b="1" dirty="0" smtClean="0"/>
              <a:t>1 John 3:8b</a:t>
            </a:r>
          </a:p>
          <a:p>
            <a:pPr lvl="2"/>
            <a:r>
              <a:rPr lang="en-US" b="1" dirty="0" smtClean="0"/>
              <a:t>Romans 6:16-17 – only on those who let </a:t>
            </a:r>
            <a:r>
              <a:rPr lang="en-US" b="1" dirty="0" smtClean="0"/>
              <a:t>them</a:t>
            </a:r>
            <a:endParaRPr lang="en-US" b="1" dirty="0" smtClean="0"/>
          </a:p>
          <a:p>
            <a:pPr lvl="2"/>
            <a:r>
              <a:rPr lang="en-US" b="1" dirty="0" smtClean="0"/>
              <a:t>James 4:7 – 1) submit  2) resist  3) will flee</a:t>
            </a:r>
          </a:p>
          <a:p>
            <a:pPr lvl="2"/>
            <a:r>
              <a:rPr lang="en-US" b="1" dirty="0" smtClean="0"/>
              <a:t>1 John 4:4 – greater is He who is in you…</a:t>
            </a:r>
          </a:p>
          <a:p>
            <a:pPr lvl="1"/>
            <a:r>
              <a:rPr lang="en-US" b="1" dirty="0" smtClean="0"/>
              <a:t>Final judgment – Revelation 20:10 – the lake of fire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smtClean="0"/>
              <a:t>THEIR FATE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any who follow the devil</a:t>
            </a:r>
            <a:endParaRPr lang="en-US" b="1" dirty="0" smtClean="0"/>
          </a:p>
          <a:p>
            <a:pPr lvl="1"/>
            <a:r>
              <a:rPr lang="en-US" b="1" dirty="0" smtClean="0"/>
              <a:t>Angels – 2 Peter 2:4</a:t>
            </a:r>
          </a:p>
          <a:p>
            <a:pPr lvl="1"/>
            <a:r>
              <a:rPr lang="en-US" b="1" dirty="0" smtClean="0"/>
              <a:t>People – Revelation 20:14-15; 23:8</a:t>
            </a:r>
          </a:p>
          <a:p>
            <a:pPr lvl="1"/>
            <a:r>
              <a:rPr lang="en-US" b="1" dirty="0" smtClean="0"/>
              <a:t>All – Matthew 25:41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Satan is a real being who was created good and chose to </a:t>
            </a:r>
            <a:r>
              <a:rPr lang="en-US" b="1" dirty="0" smtClean="0"/>
              <a:t>rebel – demons followed him</a:t>
            </a:r>
            <a:endParaRPr lang="en-US" b="1" dirty="0" smtClean="0"/>
          </a:p>
          <a:p>
            <a:r>
              <a:rPr lang="en-US" b="1" dirty="0" smtClean="0"/>
              <a:t>They are not </a:t>
            </a:r>
            <a:r>
              <a:rPr lang="en-US" b="1" dirty="0" smtClean="0"/>
              <a:t>equal to God</a:t>
            </a:r>
          </a:p>
          <a:p>
            <a:r>
              <a:rPr lang="en-US" b="1" dirty="0" smtClean="0"/>
              <a:t>They oppose </a:t>
            </a:r>
            <a:r>
              <a:rPr lang="en-US" b="1" dirty="0" smtClean="0"/>
              <a:t>all good things</a:t>
            </a:r>
          </a:p>
          <a:p>
            <a:r>
              <a:rPr lang="en-US" b="1" dirty="0" smtClean="0"/>
              <a:t>Their </a:t>
            </a:r>
            <a:r>
              <a:rPr lang="en-US" b="1" dirty="0" smtClean="0"/>
              <a:t>power, though immense, is limited</a:t>
            </a:r>
          </a:p>
          <a:p>
            <a:r>
              <a:rPr lang="en-US" b="1" dirty="0" smtClean="0"/>
              <a:t>We must resist, struggle against, and overcome </a:t>
            </a:r>
            <a:r>
              <a:rPr lang="en-US" b="1" dirty="0" smtClean="0"/>
              <a:t>through </a:t>
            </a:r>
            <a:r>
              <a:rPr lang="en-US" b="1" dirty="0" smtClean="0"/>
              <a:t>God’s strength</a:t>
            </a:r>
          </a:p>
          <a:p>
            <a:r>
              <a:rPr lang="en-US" b="1" dirty="0" smtClean="0"/>
              <a:t>Their </a:t>
            </a:r>
            <a:r>
              <a:rPr lang="en-US" b="1" dirty="0" smtClean="0"/>
              <a:t>fate is sealed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  <a:p>
            <a:pPr lvl="1"/>
            <a:r>
              <a:rPr lang="en-US" b="1" dirty="0" smtClean="0"/>
              <a:t>Many false ideas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  <a:p>
            <a:pPr lvl="1"/>
            <a:r>
              <a:rPr lang="en-US" b="1" dirty="0" smtClean="0"/>
              <a:t>Many false ideas</a:t>
            </a:r>
          </a:p>
          <a:p>
            <a:pPr lvl="1"/>
            <a:r>
              <a:rPr lang="en-US" b="1" dirty="0" smtClean="0"/>
              <a:t>For many, it’s scary to think about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  <a:p>
            <a:pPr lvl="1"/>
            <a:r>
              <a:rPr lang="en-US" b="1" dirty="0" smtClean="0"/>
              <a:t>Many false ideas</a:t>
            </a:r>
          </a:p>
          <a:p>
            <a:pPr lvl="1"/>
            <a:r>
              <a:rPr lang="en-US" b="1" dirty="0" smtClean="0"/>
              <a:t>For many, it’s scary to think about</a:t>
            </a:r>
          </a:p>
          <a:p>
            <a:pPr lvl="1"/>
            <a:r>
              <a:rPr lang="en-US" b="1" dirty="0" smtClean="0"/>
              <a:t>However, </a:t>
            </a:r>
            <a:r>
              <a:rPr lang="en-US" b="1" dirty="0" smtClean="0"/>
              <a:t>their </a:t>
            </a:r>
            <a:r>
              <a:rPr lang="en-US" b="1" dirty="0" smtClean="0"/>
              <a:t>reality should never be doubted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  <a:p>
            <a:pPr lvl="1"/>
            <a:r>
              <a:rPr lang="en-US" b="1" dirty="0" smtClean="0"/>
              <a:t>Many false ideas</a:t>
            </a:r>
          </a:p>
          <a:p>
            <a:pPr lvl="1"/>
            <a:r>
              <a:rPr lang="en-US" b="1" dirty="0" smtClean="0"/>
              <a:t>For many, it’s scary to think about</a:t>
            </a:r>
          </a:p>
          <a:p>
            <a:pPr lvl="1"/>
            <a:r>
              <a:rPr lang="en-US" b="1" dirty="0" smtClean="0"/>
              <a:t>However, </a:t>
            </a:r>
            <a:r>
              <a:rPr lang="en-US" b="1" dirty="0" smtClean="0"/>
              <a:t>their </a:t>
            </a:r>
            <a:r>
              <a:rPr lang="en-US" b="1" dirty="0" smtClean="0"/>
              <a:t>reality should never be doubted</a:t>
            </a:r>
          </a:p>
          <a:p>
            <a:pPr lvl="1"/>
            <a:r>
              <a:rPr lang="en-US" b="1" dirty="0" smtClean="0"/>
              <a:t>One of my least favorite topics to preach about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Much interest in </a:t>
            </a:r>
            <a:r>
              <a:rPr lang="en-US" b="1" dirty="0" smtClean="0"/>
              <a:t>Satan/Satanism/demons</a:t>
            </a:r>
            <a:endParaRPr lang="en-US" b="1" dirty="0" smtClean="0"/>
          </a:p>
          <a:p>
            <a:pPr lvl="1"/>
            <a:r>
              <a:rPr lang="en-US" b="1" dirty="0" smtClean="0"/>
              <a:t>Books/movies: Omen, The Exorcist, Constantine</a:t>
            </a:r>
          </a:p>
          <a:p>
            <a:pPr lvl="1"/>
            <a:r>
              <a:rPr lang="en-US" b="1" dirty="0" smtClean="0"/>
              <a:t>Many false ideas</a:t>
            </a:r>
          </a:p>
          <a:p>
            <a:pPr lvl="1"/>
            <a:r>
              <a:rPr lang="en-US" b="1" dirty="0" smtClean="0"/>
              <a:t>For many, it’s scary to think about</a:t>
            </a:r>
          </a:p>
          <a:p>
            <a:pPr lvl="1"/>
            <a:r>
              <a:rPr lang="en-US" b="1" dirty="0" smtClean="0"/>
              <a:t>However, </a:t>
            </a:r>
            <a:r>
              <a:rPr lang="en-US" b="1" dirty="0" smtClean="0"/>
              <a:t>their </a:t>
            </a:r>
            <a:r>
              <a:rPr lang="en-US" b="1" dirty="0" smtClean="0"/>
              <a:t>reality should never be doubted</a:t>
            </a:r>
          </a:p>
          <a:p>
            <a:pPr lvl="1"/>
            <a:r>
              <a:rPr lang="en-US" b="1" dirty="0" smtClean="0"/>
              <a:t>One of my least favorite topics to preach about</a:t>
            </a:r>
            <a:endParaRPr lang="en-US" b="1" dirty="0" smtClean="0"/>
          </a:p>
          <a:p>
            <a:r>
              <a:rPr lang="en-US" b="1" dirty="0" smtClean="0"/>
              <a:t>An opportunity for Christians</a:t>
            </a:r>
          </a:p>
          <a:p>
            <a:pPr lvl="1"/>
            <a:r>
              <a:rPr lang="en-US" b="1" dirty="0" smtClean="0"/>
              <a:t>Teach the truth/Dispel error</a:t>
            </a:r>
          </a:p>
          <a:p>
            <a:pPr lvl="1"/>
            <a:r>
              <a:rPr lang="en-US" b="1" dirty="0" smtClean="0"/>
              <a:t>Set an example &amp; Bring people to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 to the Bible</a:t>
            </a:r>
          </a:p>
          <a:p>
            <a:pPr lvl="1"/>
            <a:r>
              <a:rPr lang="en-US" b="1" dirty="0" smtClean="0"/>
              <a:t>Authority</a:t>
            </a:r>
          </a:p>
          <a:p>
            <a:pPr lvl="1"/>
            <a:r>
              <a:rPr lang="en-US" b="1" dirty="0" smtClean="0"/>
              <a:t>NOT exhaustive (many questions will be left unanswered)</a:t>
            </a:r>
          </a:p>
          <a:p>
            <a:pPr lvl="1"/>
            <a:r>
              <a:rPr lang="en-US" b="1" dirty="0" smtClean="0"/>
              <a:t>Enough to:	Recognize/Learn/Warn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1636</Words>
  <Application>Microsoft Office PowerPoint</Application>
  <PresentationFormat>On-screen Show (4:3)</PresentationFormat>
  <Paragraphs>277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Demons, devils and Doom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1. THEIR REALITY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2. THEIR WORK/POWER</vt:lpstr>
      <vt:lpstr>3. THEIR FATE</vt:lpstr>
      <vt:lpstr>3. THEIR FATE</vt:lpstr>
      <vt:lpstr>3. THEIR FATE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 – Past, Present &amp; Future</dc:title>
  <dc:creator>Reynaldo Rodriguez</dc:creator>
  <cp:lastModifiedBy>Pili</cp:lastModifiedBy>
  <cp:revision>89</cp:revision>
  <dcterms:created xsi:type="dcterms:W3CDTF">2009-09-22T16:20:17Z</dcterms:created>
  <dcterms:modified xsi:type="dcterms:W3CDTF">2016-03-13T21:21:04Z</dcterms:modified>
</cp:coreProperties>
</file>