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7" r:id="rId3"/>
    <p:sldId id="276" r:id="rId4"/>
    <p:sldId id="275" r:id="rId5"/>
    <p:sldId id="274" r:id="rId6"/>
    <p:sldId id="273" r:id="rId7"/>
    <p:sldId id="261" r:id="rId8"/>
    <p:sldId id="278" r:id="rId9"/>
    <p:sldId id="277" r:id="rId10"/>
    <p:sldId id="264" r:id="rId11"/>
    <p:sldId id="279" r:id="rId12"/>
    <p:sldId id="272" r:id="rId13"/>
    <p:sldId id="280" r:id="rId14"/>
    <p:sldId id="281" r:id="rId15"/>
    <p:sldId id="265" r:id="rId16"/>
    <p:sldId id="285" r:id="rId17"/>
    <p:sldId id="284" r:id="rId18"/>
    <p:sldId id="283" r:id="rId19"/>
    <p:sldId id="282" r:id="rId20"/>
    <p:sldId id="266" r:id="rId21"/>
    <p:sldId id="287" r:id="rId22"/>
    <p:sldId id="286" r:id="rId23"/>
    <p:sldId id="267" r:id="rId24"/>
    <p:sldId id="290" r:id="rId25"/>
    <p:sldId id="289" r:id="rId26"/>
    <p:sldId id="288" r:id="rId27"/>
    <p:sldId id="269" r:id="rId28"/>
    <p:sldId id="293" r:id="rId29"/>
    <p:sldId id="292" r:id="rId30"/>
    <p:sldId id="291" r:id="rId31"/>
    <p:sldId id="268" r:id="rId32"/>
    <p:sldId id="295" r:id="rId33"/>
    <p:sldId id="294" r:id="rId34"/>
    <p:sldId id="270" r:id="rId35"/>
    <p:sldId id="296" r:id="rId36"/>
    <p:sldId id="271" r:id="rId37"/>
    <p:sldId id="258" r:id="rId38"/>
    <p:sldId id="262" r:id="rId3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92" y="-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0336E-B9DE-4A42-94F7-34FF25CAA7A6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0667B-C207-4273-973B-2CD5B782BE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12271e80ca2a6521d8ed63ce472fef7.jpg"/>
          <p:cNvPicPr>
            <a:picLocks noChangeAspect="1"/>
          </p:cNvPicPr>
          <p:nvPr/>
        </p:nvPicPr>
        <p:blipFill>
          <a:blip r:embed="rId2" cstate="print"/>
          <a:srcRect r="-462" b="31087"/>
          <a:stretch>
            <a:fillRect/>
          </a:stretch>
        </p:blipFill>
        <p:spPr>
          <a:xfrm>
            <a:off x="1" y="0"/>
            <a:ext cx="9183104" cy="6857999"/>
          </a:xfrm>
          <a:prstGeom prst="rect">
            <a:avLst/>
          </a:prstGeom>
        </p:spPr>
      </p:pic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325365"/>
          </a:xfrm>
        </p:spPr>
        <p:txBody>
          <a:bodyPr/>
          <a:lstStyle/>
          <a:p>
            <a:pPr algn="ctr"/>
            <a:r>
              <a:rPr lang="en-US" sz="6600" b="1" dirty="0" smtClean="0">
                <a:solidFill>
                  <a:schemeClr val="bg1"/>
                </a:solidFill>
              </a:rPr>
              <a:t>Beware the Wolves</a:t>
            </a:r>
            <a:endParaRPr lang="en-US" sz="6600" b="1" dirty="0">
              <a:solidFill>
                <a:schemeClr val="bg1"/>
              </a:solidFill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-1" y="5702156"/>
            <a:ext cx="5558319" cy="1155843"/>
          </a:xfrm>
        </p:spPr>
        <p:txBody>
          <a:bodyPr/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</a:rPr>
              <a:t>Acts 20:25-32</a:t>
            </a:r>
            <a:endParaRPr lang="en-US" sz="60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“Don’t fall off the roof!”</a:t>
            </a:r>
          </a:p>
          <a:p>
            <a:r>
              <a:rPr lang="en-US" sz="3600" b="1" dirty="0" smtClean="0"/>
              <a:t>“Beware of the dog</a:t>
            </a:r>
            <a:r>
              <a:rPr lang="en-US" sz="3600" b="1" dirty="0" smtClean="0"/>
              <a:t>.”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“Don’t fall off the roof!”</a:t>
            </a:r>
          </a:p>
          <a:p>
            <a:r>
              <a:rPr lang="en-US" sz="3600" b="1" dirty="0" smtClean="0"/>
              <a:t>“Beware of the dog.”</a:t>
            </a:r>
          </a:p>
          <a:p>
            <a:r>
              <a:rPr lang="en-US" sz="3600" b="1" dirty="0" smtClean="0"/>
              <a:t>Jesus: “Beware</a:t>
            </a:r>
            <a:r>
              <a:rPr lang="en-US" sz="3600" b="1" dirty="0" smtClean="0"/>
              <a:t>…”</a:t>
            </a:r>
          </a:p>
          <a:p>
            <a:pPr lvl="1"/>
            <a:r>
              <a:rPr lang="en-US" b="1" dirty="0" smtClean="0"/>
              <a:t>Matthew 7:15 – False prophets</a:t>
            </a:r>
          </a:p>
          <a:p>
            <a:pPr lvl="1"/>
            <a:r>
              <a:rPr lang="en-US" b="1" dirty="0" smtClean="0"/>
              <a:t>Matthew 10:17 – Men…hand you over to the courts/synagogues</a:t>
            </a:r>
          </a:p>
          <a:p>
            <a:pPr lvl="1"/>
            <a:r>
              <a:rPr lang="en-US" b="1" dirty="0" smtClean="0"/>
              <a:t>Matthew 16:6 – Leaven of…Pharisees/Sadducees</a:t>
            </a:r>
          </a:p>
          <a:p>
            <a:pPr lvl="1"/>
            <a:r>
              <a:rPr lang="en-US" b="1" dirty="0" smtClean="0"/>
              <a:t>Mark 12:38 – Scribes </a:t>
            </a:r>
          </a:p>
          <a:p>
            <a:pPr lvl="1"/>
            <a:r>
              <a:rPr lang="en-US" b="1" dirty="0" smtClean="0"/>
              <a:t>Luke 12:15 - Greed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Paul</a:t>
            </a:r>
            <a:r>
              <a:rPr lang="en-US" sz="3600" b="1" dirty="0" smtClean="0"/>
              <a:t>: “Beware…” </a:t>
            </a:r>
            <a:endParaRPr lang="en-US" sz="3600" b="1" dirty="0" smtClean="0"/>
          </a:p>
          <a:p>
            <a:pPr lvl="1"/>
            <a:r>
              <a:rPr lang="en-US" b="1" dirty="0" smtClean="0"/>
              <a:t>Philippians 3:2 – Dogs…evil workers…false circumcision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Paul</a:t>
            </a:r>
            <a:r>
              <a:rPr lang="en-US" sz="3600" b="1" dirty="0" smtClean="0"/>
              <a:t>: “Beware…” </a:t>
            </a:r>
            <a:endParaRPr lang="en-US" sz="3600" b="1" dirty="0" smtClean="0"/>
          </a:p>
          <a:p>
            <a:pPr lvl="1"/>
            <a:r>
              <a:rPr lang="en-US" b="1" dirty="0" smtClean="0"/>
              <a:t>Philippians 3:2 – Dogs…evil workers…false circumcision</a:t>
            </a:r>
            <a:endParaRPr lang="en-US" b="1" dirty="0" smtClean="0"/>
          </a:p>
          <a:p>
            <a:r>
              <a:rPr lang="en-US" sz="3600" b="1" dirty="0" smtClean="0"/>
              <a:t>Peter: “Beware</a:t>
            </a:r>
            <a:r>
              <a:rPr lang="en-US" sz="3600" b="1" dirty="0" smtClean="0"/>
              <a:t>…”</a:t>
            </a:r>
          </a:p>
          <a:p>
            <a:pPr lvl="1"/>
            <a:r>
              <a:rPr lang="en-US" b="1" dirty="0" smtClean="0"/>
              <a:t>2 Peter 3:17 – …error of unprincipled men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Paul</a:t>
            </a:r>
            <a:r>
              <a:rPr lang="en-US" sz="3600" b="1" dirty="0" smtClean="0"/>
              <a:t>: “Beware…” </a:t>
            </a:r>
            <a:endParaRPr lang="en-US" sz="3600" b="1" dirty="0" smtClean="0"/>
          </a:p>
          <a:p>
            <a:pPr lvl="1"/>
            <a:r>
              <a:rPr lang="en-US" b="1" dirty="0" smtClean="0"/>
              <a:t>Philippians 3:2 – Dogs…evil workers…false circumcision</a:t>
            </a:r>
            <a:endParaRPr lang="en-US" b="1" dirty="0" smtClean="0"/>
          </a:p>
          <a:p>
            <a:r>
              <a:rPr lang="en-US" sz="3600" b="1" dirty="0" smtClean="0"/>
              <a:t>Peter: “Beware</a:t>
            </a:r>
            <a:r>
              <a:rPr lang="en-US" sz="3600" b="1" dirty="0" smtClean="0"/>
              <a:t>…”</a:t>
            </a:r>
          </a:p>
          <a:p>
            <a:pPr lvl="1"/>
            <a:r>
              <a:rPr lang="en-US" b="1" dirty="0" smtClean="0"/>
              <a:t>2 Peter 3:17 – …error of unprincipled men</a:t>
            </a:r>
            <a:endParaRPr lang="en-US" b="1" dirty="0" smtClean="0"/>
          </a:p>
          <a:p>
            <a:r>
              <a:rPr lang="en-US" sz="3600" b="1" dirty="0" smtClean="0"/>
              <a:t>John: </a:t>
            </a:r>
            <a:r>
              <a:rPr lang="en-US" sz="3600" b="1" dirty="0" smtClean="0"/>
              <a:t>“(Beware) Do not believe…”</a:t>
            </a:r>
          </a:p>
          <a:p>
            <a:pPr lvl="1"/>
            <a:r>
              <a:rPr lang="en-US" b="1" dirty="0" smtClean="0"/>
              <a:t>1 John 4:1 – False prophets</a:t>
            </a:r>
            <a:endParaRPr lang="en-US" b="1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Didn’t Heed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Titanic</a:t>
            </a:r>
            <a:endParaRPr lang="en-US" sz="3600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Consequences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Didn’t Heed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Titanic</a:t>
            </a:r>
            <a:endParaRPr lang="en-US" sz="3600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Consequences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1,513 </a:t>
            </a:r>
            <a:r>
              <a:rPr lang="en-US" sz="3600" b="1" dirty="0" smtClean="0"/>
              <a:t>dead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Didn’t Heed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Titanic</a:t>
            </a:r>
          </a:p>
          <a:p>
            <a:r>
              <a:rPr lang="en-US" sz="3600" b="1" dirty="0" smtClean="0"/>
              <a:t>Pearl Harbor </a:t>
            </a:r>
            <a:r>
              <a:rPr lang="en-US" sz="3600" b="1" dirty="0" smtClean="0"/>
              <a:t>(?)</a:t>
            </a:r>
            <a:endParaRPr lang="en-US" sz="3600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Consequences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1,513 dead</a:t>
            </a:r>
          </a:p>
          <a:p>
            <a:r>
              <a:rPr lang="en-US" sz="3600" b="1" dirty="0" smtClean="0"/>
              <a:t>2,403 </a:t>
            </a:r>
            <a:r>
              <a:rPr lang="en-US" sz="3600" b="1" dirty="0" smtClean="0"/>
              <a:t>dead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Didn’t Heed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Titanic</a:t>
            </a:r>
          </a:p>
          <a:p>
            <a:r>
              <a:rPr lang="en-US" sz="3600" b="1" dirty="0" smtClean="0"/>
              <a:t>Pearl Harbor (?)</a:t>
            </a:r>
          </a:p>
          <a:p>
            <a:r>
              <a:rPr lang="en-US" sz="3600" b="1" dirty="0" smtClean="0"/>
              <a:t>9/11</a:t>
            </a:r>
            <a:endParaRPr lang="en-US" sz="3600" b="1" dirty="0" smtClean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Consequences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1,513 dead</a:t>
            </a:r>
          </a:p>
          <a:p>
            <a:r>
              <a:rPr lang="en-US" sz="3600" b="1" dirty="0" smtClean="0"/>
              <a:t>2,403 dead</a:t>
            </a:r>
          </a:p>
          <a:p>
            <a:r>
              <a:rPr lang="en-US" sz="3600" b="1" dirty="0" smtClean="0"/>
              <a:t>2,996 dead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 Warning Implies a Danger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Didn’t Heed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Titanic</a:t>
            </a:r>
          </a:p>
          <a:p>
            <a:r>
              <a:rPr lang="en-US" sz="3600" b="1" dirty="0" smtClean="0"/>
              <a:t>Pearl Harbor (?)</a:t>
            </a:r>
          </a:p>
          <a:p>
            <a:r>
              <a:rPr lang="en-US" sz="3600" b="1" dirty="0" smtClean="0"/>
              <a:t>9/11</a:t>
            </a:r>
          </a:p>
          <a:p>
            <a:r>
              <a:rPr lang="en-US" sz="3600" b="1" dirty="0" smtClean="0"/>
              <a:t>Bible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200" dirty="0" smtClean="0"/>
              <a:t>Consequences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1,513 dead</a:t>
            </a:r>
          </a:p>
          <a:p>
            <a:r>
              <a:rPr lang="en-US" sz="3600" b="1" dirty="0" smtClean="0"/>
              <a:t>2,403 dead</a:t>
            </a:r>
          </a:p>
          <a:p>
            <a:r>
              <a:rPr lang="en-US" sz="3600" b="1" dirty="0" smtClean="0"/>
              <a:t>2,996 </a:t>
            </a:r>
            <a:r>
              <a:rPr lang="en-US" sz="3600" b="1" dirty="0" smtClean="0"/>
              <a:t>dead</a:t>
            </a:r>
          </a:p>
          <a:p>
            <a:r>
              <a:rPr lang="en-US" sz="3600" b="1" dirty="0" smtClean="0"/>
              <a:t>??? </a:t>
            </a:r>
            <a:r>
              <a:rPr lang="en-US" sz="3600" b="1" dirty="0" smtClean="0"/>
              <a:t>Dead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Analogies are made in the Bible to animals</a:t>
            </a:r>
          </a:p>
          <a:p>
            <a:pPr lvl="1"/>
            <a:r>
              <a:rPr lang="en-US" b="1" dirty="0" smtClean="0"/>
              <a:t>Sheep, goats, mules</a:t>
            </a:r>
          </a:p>
          <a:p>
            <a:pPr lvl="1"/>
            <a:r>
              <a:rPr lang="en-US" b="1" dirty="0" smtClean="0"/>
              <a:t>Lion, dogs, wolves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False Prophets (Wolves)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Dangerous</a:t>
            </a:r>
          </a:p>
          <a:p>
            <a:pPr lvl="1"/>
            <a:r>
              <a:rPr lang="en-US" sz="3200" b="1" dirty="0" smtClean="0"/>
              <a:t>Matthew </a:t>
            </a:r>
            <a:r>
              <a:rPr lang="en-US" sz="3200" b="1" dirty="0" smtClean="0"/>
              <a:t>7:15</a:t>
            </a:r>
            <a:endParaRPr lang="en-US" sz="3200" b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False Prophets (Wolves)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Dangerous</a:t>
            </a:r>
          </a:p>
          <a:p>
            <a:pPr lvl="1"/>
            <a:r>
              <a:rPr lang="en-US" sz="3200" b="1" dirty="0" smtClean="0"/>
              <a:t>Matthew 7:15</a:t>
            </a:r>
          </a:p>
          <a:p>
            <a:r>
              <a:rPr lang="en-US" sz="3600" b="1" dirty="0" smtClean="0"/>
              <a:t>Deceptive</a:t>
            </a:r>
          </a:p>
          <a:p>
            <a:pPr lvl="1"/>
            <a:r>
              <a:rPr lang="en-US" sz="3200" b="1" dirty="0" smtClean="0"/>
              <a:t>Matthew </a:t>
            </a:r>
            <a:r>
              <a:rPr lang="en-US" sz="3200" b="1" dirty="0" smtClean="0"/>
              <a:t>7:16</a:t>
            </a:r>
            <a:endParaRPr lang="en-US" sz="3200" b="1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False Prophets (Wolves) Are…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Dangerous</a:t>
            </a:r>
          </a:p>
          <a:p>
            <a:pPr lvl="1"/>
            <a:r>
              <a:rPr lang="en-US" sz="3200" b="1" dirty="0" smtClean="0"/>
              <a:t>Matthew 7:15</a:t>
            </a:r>
          </a:p>
          <a:p>
            <a:r>
              <a:rPr lang="en-US" sz="3600" b="1" dirty="0" smtClean="0"/>
              <a:t>Deceptive</a:t>
            </a:r>
          </a:p>
          <a:p>
            <a:pPr lvl="1"/>
            <a:r>
              <a:rPr lang="en-US" sz="3200" b="1" dirty="0" smtClean="0"/>
              <a:t>Matthew 7:16</a:t>
            </a:r>
          </a:p>
          <a:p>
            <a:r>
              <a:rPr lang="en-US" sz="3600" b="1" dirty="0" smtClean="0"/>
              <a:t>Doomed</a:t>
            </a:r>
          </a:p>
          <a:p>
            <a:pPr lvl="1"/>
            <a:r>
              <a:rPr lang="en-US" sz="3200" b="1" dirty="0" smtClean="0"/>
              <a:t>Matthew 7:21-23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Ravenous – Matthew </a:t>
            </a:r>
            <a:r>
              <a:rPr lang="en-US" sz="3600" b="1" dirty="0" smtClean="0"/>
              <a:t>7:15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Ravenous – Matthew 7:15</a:t>
            </a:r>
          </a:p>
          <a:p>
            <a:r>
              <a:rPr lang="en-US" sz="3600" b="1" dirty="0" smtClean="0"/>
              <a:t>Not sparing the flock </a:t>
            </a:r>
            <a:endParaRPr lang="en-US" sz="3600" b="1" dirty="0" smtClean="0"/>
          </a:p>
          <a:p>
            <a:pPr lvl="1"/>
            <a:r>
              <a:rPr lang="en-US" b="1" dirty="0" smtClean="0"/>
              <a:t>Acts 20:29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Ravenous – Matthew 7:15</a:t>
            </a:r>
          </a:p>
          <a:p>
            <a:r>
              <a:rPr lang="en-US" sz="3600" b="1" dirty="0" smtClean="0"/>
              <a:t>Not sparing the flock </a:t>
            </a:r>
            <a:endParaRPr lang="en-US" sz="3600" b="1" dirty="0" smtClean="0"/>
          </a:p>
          <a:p>
            <a:pPr lvl="1"/>
            <a:r>
              <a:rPr lang="en-US" b="1" dirty="0" smtClean="0"/>
              <a:t>Acts </a:t>
            </a:r>
            <a:r>
              <a:rPr lang="en-US" b="1" dirty="0" smtClean="0"/>
              <a:t>20:29</a:t>
            </a:r>
          </a:p>
          <a:p>
            <a:r>
              <a:rPr lang="en-US" sz="3600" b="1" dirty="0" smtClean="0"/>
              <a:t>Aligned with Satan, our </a:t>
            </a:r>
            <a:r>
              <a:rPr lang="en-US" sz="3600" b="1" dirty="0" smtClean="0"/>
              <a:t>enemy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</a:t>
            </a:r>
            <a:r>
              <a:rPr lang="en-US" b="1" dirty="0" smtClean="0"/>
              <a:t>11:13-15</a:t>
            </a:r>
          </a:p>
          <a:p>
            <a:pPr lvl="1"/>
            <a:r>
              <a:rPr lang="en-US" b="1" dirty="0" smtClean="0"/>
              <a:t>1 Peter 5:8 Like a roaring lion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Dangerous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Ravenous – Matthew 7:15</a:t>
            </a:r>
          </a:p>
          <a:p>
            <a:r>
              <a:rPr lang="en-US" sz="3600" b="1" dirty="0" smtClean="0"/>
              <a:t>Not sparing the flock </a:t>
            </a:r>
            <a:endParaRPr lang="en-US" sz="3600" b="1" dirty="0" smtClean="0"/>
          </a:p>
          <a:p>
            <a:pPr lvl="1"/>
            <a:r>
              <a:rPr lang="en-US" b="1" dirty="0" smtClean="0"/>
              <a:t>Acts </a:t>
            </a:r>
            <a:r>
              <a:rPr lang="en-US" b="1" dirty="0" smtClean="0"/>
              <a:t>20:29</a:t>
            </a:r>
          </a:p>
          <a:p>
            <a:r>
              <a:rPr lang="en-US" sz="3600" b="1" dirty="0" smtClean="0"/>
              <a:t>Aligned with Satan, our </a:t>
            </a:r>
            <a:r>
              <a:rPr lang="en-US" sz="3600" b="1" dirty="0" smtClean="0"/>
              <a:t>enemy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</a:t>
            </a:r>
            <a:r>
              <a:rPr lang="en-US" b="1" dirty="0" smtClean="0"/>
              <a:t>11:13-15</a:t>
            </a:r>
          </a:p>
          <a:p>
            <a:pPr lvl="1"/>
            <a:r>
              <a:rPr lang="en-US" b="1" dirty="0" smtClean="0"/>
              <a:t>1 Peter 5:8 Like a roaring lion</a:t>
            </a:r>
            <a:endParaRPr lang="en-US" b="1" dirty="0" smtClean="0"/>
          </a:p>
          <a:p>
            <a:r>
              <a:rPr lang="en-US" sz="3600" b="1" dirty="0" smtClean="0"/>
              <a:t>Liars, leading many </a:t>
            </a:r>
            <a:r>
              <a:rPr lang="en-US" sz="3600" b="1" dirty="0" smtClean="0"/>
              <a:t>astray</a:t>
            </a:r>
          </a:p>
          <a:p>
            <a:pPr lvl="1"/>
            <a:r>
              <a:rPr lang="en-US" b="1" dirty="0" smtClean="0"/>
              <a:t>1 </a:t>
            </a:r>
            <a:r>
              <a:rPr lang="en-US" b="1" dirty="0" smtClean="0"/>
              <a:t>Timothy </a:t>
            </a:r>
            <a:r>
              <a:rPr lang="en-US" b="1" dirty="0" smtClean="0"/>
              <a:t>4:1-2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Timothy 4:1-5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Deceptive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 sheep’s </a:t>
            </a:r>
            <a:r>
              <a:rPr lang="en-US" sz="3600" b="1" dirty="0" smtClean="0"/>
              <a:t>clothing</a:t>
            </a:r>
          </a:p>
          <a:p>
            <a:pPr lvl="1"/>
            <a:r>
              <a:rPr lang="en-US" b="1" dirty="0" smtClean="0"/>
              <a:t>Matthew 7:15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Deceptive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 sheep’s </a:t>
            </a:r>
            <a:r>
              <a:rPr lang="en-US" sz="3600" b="1" dirty="0" smtClean="0"/>
              <a:t>clothing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7:15</a:t>
            </a:r>
          </a:p>
          <a:p>
            <a:r>
              <a:rPr lang="en-US" sz="3600" b="1" dirty="0" smtClean="0"/>
              <a:t>Tares</a:t>
            </a:r>
          </a:p>
          <a:p>
            <a:pPr lvl="1"/>
            <a:r>
              <a:rPr lang="en-US" b="1" dirty="0" smtClean="0"/>
              <a:t>Matthew 13:24-30</a:t>
            </a:r>
            <a:endParaRPr lang="en-US" b="1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Deceptive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 sheep’s </a:t>
            </a:r>
            <a:r>
              <a:rPr lang="en-US" sz="3600" b="1" dirty="0" smtClean="0"/>
              <a:t>clothing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7:15</a:t>
            </a:r>
          </a:p>
          <a:p>
            <a:r>
              <a:rPr lang="en-US" sz="3600" b="1" dirty="0" smtClean="0"/>
              <a:t>Tares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13:24-30</a:t>
            </a:r>
          </a:p>
          <a:p>
            <a:r>
              <a:rPr lang="en-US" sz="3600" b="1" dirty="0" smtClean="0"/>
              <a:t>Apostles of Christ/Servants of </a:t>
            </a:r>
            <a:r>
              <a:rPr lang="en-US" sz="3600" b="1" dirty="0" smtClean="0"/>
              <a:t>Righteousness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</a:t>
            </a:r>
            <a:r>
              <a:rPr lang="en-US" b="1" dirty="0" smtClean="0"/>
              <a:t>11:13-15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Analogies are made in the Bible to animals</a:t>
            </a:r>
          </a:p>
          <a:p>
            <a:pPr lvl="1"/>
            <a:r>
              <a:rPr lang="en-US" b="1" dirty="0" smtClean="0"/>
              <a:t>Sheep, goats, mules</a:t>
            </a:r>
          </a:p>
          <a:p>
            <a:pPr lvl="1"/>
            <a:r>
              <a:rPr lang="en-US" b="1" dirty="0" smtClean="0"/>
              <a:t>Lion, dogs, wolves</a:t>
            </a:r>
          </a:p>
          <a:p>
            <a:r>
              <a:rPr lang="en-US" b="1" dirty="0" smtClean="0"/>
              <a:t>Wolves…</a:t>
            </a:r>
          </a:p>
          <a:p>
            <a:pPr lvl="1"/>
            <a:r>
              <a:rPr lang="en-US" b="1" dirty="0" smtClean="0"/>
              <a:t>Are not inherently evil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Deceptive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In sheep’s </a:t>
            </a:r>
            <a:r>
              <a:rPr lang="en-US" sz="3600" b="1" dirty="0" smtClean="0"/>
              <a:t>clothing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7:15</a:t>
            </a:r>
          </a:p>
          <a:p>
            <a:r>
              <a:rPr lang="en-US" sz="3600" b="1" dirty="0" smtClean="0"/>
              <a:t>Tares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13:24-30</a:t>
            </a:r>
          </a:p>
          <a:p>
            <a:r>
              <a:rPr lang="en-US" sz="3600" b="1" dirty="0" smtClean="0"/>
              <a:t>Apostles of Christ/Servants of </a:t>
            </a:r>
            <a:r>
              <a:rPr lang="en-US" sz="3600" b="1" dirty="0" smtClean="0"/>
              <a:t>Righteousness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11:13-15</a:t>
            </a:r>
          </a:p>
          <a:p>
            <a:r>
              <a:rPr lang="en-US" sz="3600" b="1" dirty="0" smtClean="0"/>
              <a:t>From among your own </a:t>
            </a:r>
            <a:r>
              <a:rPr lang="en-US" sz="3600" b="1" dirty="0" smtClean="0"/>
              <a:t>selves</a:t>
            </a:r>
          </a:p>
          <a:p>
            <a:pPr lvl="1"/>
            <a:r>
              <a:rPr lang="en-US" b="1" dirty="0" smtClean="0"/>
              <a:t>Acts </a:t>
            </a:r>
            <a:r>
              <a:rPr lang="en-US" b="1" dirty="0" smtClean="0"/>
              <a:t>20:30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Doomed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“I never knew </a:t>
            </a:r>
            <a:r>
              <a:rPr lang="en-US" sz="3600" b="1" dirty="0" smtClean="0"/>
              <a:t>you”</a:t>
            </a:r>
          </a:p>
          <a:p>
            <a:pPr lvl="1"/>
            <a:r>
              <a:rPr lang="en-US" b="1" dirty="0" smtClean="0"/>
              <a:t>Matthew 7:21-23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Doomed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“I never knew </a:t>
            </a:r>
            <a:r>
              <a:rPr lang="en-US" sz="3600" b="1" dirty="0" smtClean="0"/>
              <a:t>you”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7:21-23</a:t>
            </a:r>
          </a:p>
          <a:p>
            <a:r>
              <a:rPr lang="en-US" sz="3600" b="1" dirty="0" smtClean="0"/>
              <a:t>Their end according to their </a:t>
            </a:r>
            <a:r>
              <a:rPr lang="en-US" sz="3600" b="1" dirty="0" smtClean="0"/>
              <a:t>deeds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</a:t>
            </a:r>
            <a:r>
              <a:rPr lang="en-US" b="1" dirty="0" smtClean="0"/>
              <a:t>11:15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Doomed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“I never knew </a:t>
            </a:r>
            <a:r>
              <a:rPr lang="en-US" sz="3600" b="1" dirty="0" smtClean="0"/>
              <a:t>you”</a:t>
            </a:r>
          </a:p>
          <a:p>
            <a:pPr lvl="1"/>
            <a:r>
              <a:rPr lang="en-US" b="1" dirty="0" smtClean="0"/>
              <a:t>Matthew </a:t>
            </a:r>
            <a:r>
              <a:rPr lang="en-US" b="1" dirty="0" smtClean="0"/>
              <a:t>7:21-23</a:t>
            </a:r>
          </a:p>
          <a:p>
            <a:r>
              <a:rPr lang="en-US" sz="3600" b="1" dirty="0" smtClean="0"/>
              <a:t>Their end according to their </a:t>
            </a:r>
            <a:r>
              <a:rPr lang="en-US" sz="3600" b="1" dirty="0" smtClean="0"/>
              <a:t>deeds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Corinthians 11:15</a:t>
            </a:r>
          </a:p>
          <a:p>
            <a:r>
              <a:rPr lang="en-US" sz="3600" b="1" dirty="0" smtClean="0"/>
              <a:t>Their judgment is not </a:t>
            </a:r>
            <a:r>
              <a:rPr lang="en-US" sz="3600" b="1" dirty="0" smtClean="0"/>
              <a:t>idle…</a:t>
            </a:r>
          </a:p>
          <a:p>
            <a:pPr lvl="1"/>
            <a:r>
              <a:rPr lang="en-US" b="1" dirty="0" smtClean="0"/>
              <a:t>2 </a:t>
            </a:r>
            <a:r>
              <a:rPr lang="en-US" b="1" dirty="0" smtClean="0"/>
              <a:t>Peter </a:t>
            </a:r>
            <a:r>
              <a:rPr lang="en-US" b="1" dirty="0" smtClean="0"/>
              <a:t>2:1-3</a:t>
            </a:r>
            <a:endParaRPr lang="en-US" b="1" dirty="0" smtClean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tell?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Know and recognize truth</a:t>
            </a:r>
          </a:p>
          <a:p>
            <a:pPr lvl="1"/>
            <a:r>
              <a:rPr lang="en-US" b="1" dirty="0" smtClean="0"/>
              <a:t>John 14:6 – Jesus</a:t>
            </a:r>
          </a:p>
          <a:p>
            <a:pPr lvl="1"/>
            <a:r>
              <a:rPr lang="en-US" b="1" dirty="0" smtClean="0"/>
              <a:t>John 17:17 – The Word of God</a:t>
            </a:r>
          </a:p>
          <a:p>
            <a:pPr lvl="1"/>
            <a:r>
              <a:rPr lang="en-US" b="1" dirty="0" smtClean="0"/>
              <a:t>John 8:31-32 – Make you free</a:t>
            </a:r>
          </a:p>
          <a:p>
            <a:pPr lvl="1"/>
            <a:r>
              <a:rPr lang="en-US" b="1" dirty="0" smtClean="0"/>
              <a:t>NOTE: </a:t>
            </a:r>
            <a:r>
              <a:rPr lang="en-US" b="1" u="sng" dirty="0" smtClean="0"/>
              <a:t>All </a:t>
            </a:r>
            <a:r>
              <a:rPr lang="en-US" b="1" u="sng" dirty="0" smtClean="0"/>
              <a:t>else hinges on </a:t>
            </a:r>
            <a:r>
              <a:rPr lang="en-US" b="1" u="sng" dirty="0" smtClean="0"/>
              <a:t>this</a:t>
            </a:r>
            <a:endParaRPr lang="en-US" b="1" u="sng" dirty="0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tell?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Know and recognize truth</a:t>
            </a:r>
          </a:p>
          <a:p>
            <a:pPr lvl="1"/>
            <a:r>
              <a:rPr lang="en-US" b="1" dirty="0" smtClean="0"/>
              <a:t>John 14:6 – Jesus</a:t>
            </a:r>
          </a:p>
          <a:p>
            <a:pPr lvl="1"/>
            <a:r>
              <a:rPr lang="en-US" b="1" dirty="0" smtClean="0"/>
              <a:t>John 17:17 – The Word of God</a:t>
            </a:r>
          </a:p>
          <a:p>
            <a:pPr lvl="1"/>
            <a:r>
              <a:rPr lang="en-US" b="1" dirty="0" smtClean="0"/>
              <a:t>John 8:31-32 – Make you free</a:t>
            </a:r>
          </a:p>
          <a:p>
            <a:pPr lvl="1"/>
            <a:r>
              <a:rPr lang="en-US" b="1" dirty="0" smtClean="0"/>
              <a:t>NOTE: </a:t>
            </a:r>
            <a:r>
              <a:rPr lang="en-US" b="1" u="sng" dirty="0" smtClean="0"/>
              <a:t>All </a:t>
            </a:r>
            <a:r>
              <a:rPr lang="en-US" b="1" u="sng" dirty="0" smtClean="0"/>
              <a:t>else hinges on this</a:t>
            </a:r>
          </a:p>
          <a:p>
            <a:r>
              <a:rPr lang="en-US" b="1" dirty="0" smtClean="0"/>
              <a:t>Compare </a:t>
            </a:r>
            <a:r>
              <a:rPr lang="en-US" b="1" dirty="0" smtClean="0"/>
              <a:t>their message</a:t>
            </a:r>
          </a:p>
          <a:p>
            <a:pPr lvl="1"/>
            <a:r>
              <a:rPr lang="en-US" b="1" dirty="0" smtClean="0"/>
              <a:t>Galatians 1:6-9 Different</a:t>
            </a:r>
          </a:p>
          <a:p>
            <a:pPr lvl="1"/>
            <a:r>
              <a:rPr lang="en-US" b="1" dirty="0" smtClean="0"/>
              <a:t>1 John 2:21-22 Denies</a:t>
            </a:r>
          </a:p>
          <a:p>
            <a:pPr lvl="1"/>
            <a:r>
              <a:rPr lang="en-US" b="1" dirty="0" smtClean="0"/>
              <a:t>Revelation 22:18-19 Adds/Takes </a:t>
            </a:r>
            <a:r>
              <a:rPr lang="en-US" b="1" dirty="0" smtClean="0"/>
              <a:t>Away</a:t>
            </a:r>
            <a:endParaRPr lang="en-US" dirty="0" smtClean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How can I tell?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05400"/>
          </a:xfrm>
        </p:spPr>
        <p:txBody>
          <a:bodyPr>
            <a:normAutofit/>
          </a:bodyPr>
          <a:lstStyle/>
          <a:p>
            <a:r>
              <a:rPr lang="en-US" b="1" dirty="0" smtClean="0"/>
              <a:t>Compare their fruits</a:t>
            </a:r>
          </a:p>
          <a:p>
            <a:pPr lvl="1"/>
            <a:r>
              <a:rPr lang="en-US" b="1" dirty="0" smtClean="0"/>
              <a:t>Peddling the word of God</a:t>
            </a:r>
          </a:p>
          <a:p>
            <a:pPr lvl="2"/>
            <a:r>
              <a:rPr lang="en-US" b="1" dirty="0" smtClean="0"/>
              <a:t>2 </a:t>
            </a:r>
            <a:r>
              <a:rPr lang="en-US" b="1" dirty="0" smtClean="0"/>
              <a:t>Corinthians 2:17</a:t>
            </a:r>
          </a:p>
          <a:p>
            <a:pPr lvl="1"/>
            <a:r>
              <a:rPr lang="en-US" b="1" dirty="0" smtClean="0"/>
              <a:t>Impure </a:t>
            </a:r>
            <a:r>
              <a:rPr lang="en-US" b="1" dirty="0" smtClean="0"/>
              <a:t>motives</a:t>
            </a:r>
          </a:p>
          <a:p>
            <a:pPr lvl="2"/>
            <a:r>
              <a:rPr lang="en-US" b="1" dirty="0" smtClean="0"/>
              <a:t>Philippians </a:t>
            </a:r>
            <a:r>
              <a:rPr lang="en-US" b="1" dirty="0" smtClean="0"/>
              <a:t>1:15-17</a:t>
            </a:r>
          </a:p>
          <a:p>
            <a:pPr lvl="1"/>
            <a:r>
              <a:rPr lang="en-US" b="1" dirty="0" smtClean="0"/>
              <a:t>30-, 60-, </a:t>
            </a:r>
            <a:r>
              <a:rPr lang="en-US" b="1" dirty="0" smtClean="0"/>
              <a:t>100-fold</a:t>
            </a:r>
          </a:p>
          <a:p>
            <a:pPr lvl="2"/>
            <a:r>
              <a:rPr lang="en-US" b="1" dirty="0" smtClean="0"/>
              <a:t>Matthew </a:t>
            </a:r>
            <a:r>
              <a:rPr lang="en-US" b="1" dirty="0" smtClean="0"/>
              <a:t>13:23</a:t>
            </a:r>
          </a:p>
          <a:p>
            <a:pPr lvl="1"/>
            <a:r>
              <a:rPr lang="en-US" b="1" dirty="0" smtClean="0"/>
              <a:t>Fruit of the </a:t>
            </a:r>
            <a:r>
              <a:rPr lang="en-US" b="1" dirty="0" smtClean="0"/>
              <a:t>Spirit</a:t>
            </a:r>
          </a:p>
          <a:p>
            <a:pPr lvl="2"/>
            <a:r>
              <a:rPr lang="en-US" b="1" dirty="0" smtClean="0"/>
              <a:t>Galatians </a:t>
            </a:r>
            <a:r>
              <a:rPr lang="en-US" b="1" dirty="0" smtClean="0"/>
              <a:t>5:22-26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CONCLUSION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Satan will use infiltration as well as </a:t>
            </a:r>
            <a:r>
              <a:rPr lang="en-US" b="1" dirty="0" smtClean="0"/>
              <a:t>persecution against us</a:t>
            </a:r>
            <a:endParaRPr lang="en-US" b="1" dirty="0" smtClean="0"/>
          </a:p>
          <a:p>
            <a:r>
              <a:rPr lang="en-US" b="1" dirty="0" smtClean="0"/>
              <a:t>God has given us the warning and </a:t>
            </a:r>
            <a:r>
              <a:rPr lang="en-US" b="1" dirty="0" smtClean="0"/>
              <a:t>the information necessary</a:t>
            </a:r>
            <a:endParaRPr lang="en-US" b="1" dirty="0" smtClean="0"/>
          </a:p>
          <a:p>
            <a:r>
              <a:rPr lang="en-US" b="1" dirty="0" smtClean="0"/>
              <a:t>We must each watch out for the </a:t>
            </a:r>
            <a:r>
              <a:rPr lang="en-US" b="1" dirty="0" smtClean="0"/>
              <a:t>wolves</a:t>
            </a:r>
          </a:p>
          <a:p>
            <a:pPr lvl="1"/>
            <a:r>
              <a:rPr lang="en-US" b="1" dirty="0" smtClean="0"/>
              <a:t>Individually</a:t>
            </a:r>
          </a:p>
          <a:p>
            <a:pPr lvl="1"/>
            <a:r>
              <a:rPr lang="en-US" b="1" dirty="0" smtClean="0"/>
              <a:t>Collectively </a:t>
            </a:r>
            <a:endParaRPr lang="en-US" b="1" dirty="0" smtClean="0"/>
          </a:p>
          <a:p>
            <a:r>
              <a:rPr lang="en-US" b="1" dirty="0" smtClean="0"/>
              <a:t>Remember, there </a:t>
            </a:r>
            <a:r>
              <a:rPr lang="en-US" b="1" dirty="0" smtClean="0"/>
              <a:t>is a Judgment Day coming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en-US" sz="7200" b="1" dirty="0" smtClean="0"/>
              <a:t>Are </a:t>
            </a:r>
            <a:r>
              <a:rPr lang="en-US" sz="7200" b="1" u="sng" dirty="0" smtClean="0"/>
              <a:t>YOU</a:t>
            </a:r>
            <a:r>
              <a:rPr lang="en-US" sz="7200" b="1" dirty="0" smtClean="0"/>
              <a:t> a Christian?</a:t>
            </a:r>
          </a:p>
        </p:txBody>
      </p:sp>
      <p:sp>
        <p:nvSpPr>
          <p:cNvPr id="59395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Hear</a:t>
            </a:r>
          </a:p>
          <a:p>
            <a:r>
              <a:rPr lang="en-US" sz="4000" b="1" dirty="0" smtClean="0"/>
              <a:t>Believe</a:t>
            </a:r>
          </a:p>
          <a:p>
            <a:r>
              <a:rPr lang="en-US" sz="4000" b="1" dirty="0" smtClean="0"/>
              <a:t>Repent</a:t>
            </a:r>
          </a:p>
          <a:p>
            <a:r>
              <a:rPr lang="en-US" sz="4000" b="1" dirty="0" smtClean="0"/>
              <a:t>Confess</a:t>
            </a:r>
          </a:p>
          <a:p>
            <a:r>
              <a:rPr lang="en-US" sz="4000" b="1" dirty="0" smtClean="0"/>
              <a:t>Be Baptized</a:t>
            </a:r>
          </a:p>
          <a:p>
            <a:r>
              <a:rPr lang="en-US" sz="3400" b="1" dirty="0" smtClean="0"/>
              <a:t>Continue Faithfully</a:t>
            </a:r>
          </a:p>
        </p:txBody>
      </p:sp>
      <p:sp>
        <p:nvSpPr>
          <p:cNvPr id="59396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/>
              <a:t>Romans 10:17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Acts 2:38</a:t>
            </a:r>
          </a:p>
          <a:p>
            <a:r>
              <a:rPr lang="en-US" sz="4000" b="1" dirty="0" smtClean="0"/>
              <a:t>Acts 22:16</a:t>
            </a:r>
          </a:p>
          <a:p>
            <a:r>
              <a:rPr lang="en-US" sz="4000" b="1" dirty="0" smtClean="0"/>
              <a:t>Mark 16:16</a:t>
            </a:r>
          </a:p>
          <a:p>
            <a:r>
              <a:rPr lang="en-US" sz="4000" b="1" dirty="0" smtClean="0"/>
              <a:t>Hebrews 10:38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Analogies are made in the Bible to animals</a:t>
            </a:r>
          </a:p>
          <a:p>
            <a:pPr lvl="1"/>
            <a:r>
              <a:rPr lang="en-US" b="1" dirty="0" smtClean="0"/>
              <a:t>Sheep, goats, mules</a:t>
            </a:r>
          </a:p>
          <a:p>
            <a:pPr lvl="1"/>
            <a:r>
              <a:rPr lang="en-US" b="1" dirty="0" smtClean="0"/>
              <a:t>Lion, dogs, wolves</a:t>
            </a:r>
          </a:p>
          <a:p>
            <a:r>
              <a:rPr lang="en-US" b="1" dirty="0" smtClean="0"/>
              <a:t>Wolves…</a:t>
            </a:r>
          </a:p>
          <a:p>
            <a:pPr lvl="1"/>
            <a:r>
              <a:rPr lang="en-US" b="1" dirty="0" smtClean="0"/>
              <a:t>Are not inherently evil</a:t>
            </a:r>
          </a:p>
          <a:p>
            <a:pPr lvl="1"/>
            <a:r>
              <a:rPr lang="en-US" b="1" dirty="0" smtClean="0"/>
              <a:t>Are wild</a:t>
            </a:r>
          </a:p>
          <a:p>
            <a:pPr lvl="2"/>
            <a:r>
              <a:rPr lang="en-US" b="1" dirty="0" smtClean="0"/>
              <a:t>Outside of MAN’S laws</a:t>
            </a:r>
          </a:p>
          <a:p>
            <a:pPr lvl="2"/>
            <a:r>
              <a:rPr lang="en-US" b="1" dirty="0" smtClean="0"/>
              <a:t>Still subject to God’s laws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Analogies are made in the Bible to animals</a:t>
            </a:r>
          </a:p>
          <a:p>
            <a:pPr lvl="1"/>
            <a:r>
              <a:rPr lang="en-US" b="1" dirty="0" smtClean="0"/>
              <a:t>Sheep, goats, mules</a:t>
            </a:r>
          </a:p>
          <a:p>
            <a:pPr lvl="1"/>
            <a:r>
              <a:rPr lang="en-US" b="1" dirty="0" smtClean="0"/>
              <a:t>Lion, dogs, wolves</a:t>
            </a:r>
          </a:p>
          <a:p>
            <a:r>
              <a:rPr lang="en-US" b="1" dirty="0" smtClean="0"/>
              <a:t>Wolves…</a:t>
            </a:r>
          </a:p>
          <a:p>
            <a:pPr lvl="1"/>
            <a:r>
              <a:rPr lang="en-US" b="1" dirty="0" smtClean="0"/>
              <a:t>Are not inherently evil</a:t>
            </a:r>
          </a:p>
          <a:p>
            <a:pPr lvl="1"/>
            <a:r>
              <a:rPr lang="en-US" b="1" dirty="0" smtClean="0"/>
              <a:t>Are wild</a:t>
            </a:r>
          </a:p>
          <a:p>
            <a:pPr lvl="2"/>
            <a:r>
              <a:rPr lang="en-US" b="1" dirty="0" smtClean="0"/>
              <a:t>Outside of MAN’S laws</a:t>
            </a:r>
          </a:p>
          <a:p>
            <a:pPr lvl="2"/>
            <a:r>
              <a:rPr lang="en-US" b="1" dirty="0" smtClean="0"/>
              <a:t>Still subject to God’s laws</a:t>
            </a:r>
          </a:p>
          <a:p>
            <a:pPr lvl="1"/>
            <a:r>
              <a:rPr lang="en-US" b="1" dirty="0" smtClean="0"/>
              <a:t>Are crafty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INTRODUCTION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/>
          </a:bodyPr>
          <a:lstStyle/>
          <a:p>
            <a:r>
              <a:rPr lang="en-US" b="1" dirty="0" smtClean="0"/>
              <a:t>Analogies are made in the Bible to animals</a:t>
            </a:r>
          </a:p>
          <a:p>
            <a:pPr lvl="1"/>
            <a:r>
              <a:rPr lang="en-US" b="1" dirty="0" smtClean="0"/>
              <a:t>Sheep, goats, mules</a:t>
            </a:r>
          </a:p>
          <a:p>
            <a:pPr lvl="1"/>
            <a:r>
              <a:rPr lang="en-US" b="1" dirty="0" smtClean="0"/>
              <a:t>Lion, dogs, wolves</a:t>
            </a:r>
          </a:p>
          <a:p>
            <a:r>
              <a:rPr lang="en-US" b="1" dirty="0" smtClean="0"/>
              <a:t>Wolves…</a:t>
            </a:r>
          </a:p>
          <a:p>
            <a:pPr lvl="1"/>
            <a:r>
              <a:rPr lang="en-US" b="1" dirty="0" smtClean="0"/>
              <a:t>Are not inherently evil</a:t>
            </a:r>
          </a:p>
          <a:p>
            <a:pPr lvl="1"/>
            <a:r>
              <a:rPr lang="en-US" b="1" dirty="0" smtClean="0"/>
              <a:t>Are wild</a:t>
            </a:r>
          </a:p>
          <a:p>
            <a:pPr lvl="2"/>
            <a:r>
              <a:rPr lang="en-US" b="1" dirty="0" smtClean="0"/>
              <a:t>Outside of MAN’S laws</a:t>
            </a:r>
          </a:p>
          <a:p>
            <a:pPr lvl="2"/>
            <a:r>
              <a:rPr lang="en-US" b="1" dirty="0" smtClean="0"/>
              <a:t>Still subject to God’s laws</a:t>
            </a:r>
          </a:p>
          <a:p>
            <a:pPr lvl="1"/>
            <a:r>
              <a:rPr lang="en-US" b="1" dirty="0" smtClean="0"/>
              <a:t>Are crafty</a:t>
            </a:r>
          </a:p>
          <a:p>
            <a:pPr lvl="1"/>
            <a:r>
              <a:rPr lang="en-US" b="1" dirty="0" smtClean="0"/>
              <a:t>Eat sheep</a:t>
            </a:r>
            <a:endParaRPr lang="en-US" b="1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Warned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False Prophets = Wolves</a:t>
            </a:r>
          </a:p>
          <a:p>
            <a:pPr lvl="1"/>
            <a:r>
              <a:rPr lang="en-US" sz="3200" b="1" dirty="0" smtClean="0"/>
              <a:t>Acts 20:29-31</a:t>
            </a:r>
          </a:p>
          <a:p>
            <a:pPr lvl="1"/>
            <a:r>
              <a:rPr lang="en-US" sz="3200" b="1" dirty="0" smtClean="0"/>
              <a:t>Matthew </a:t>
            </a:r>
            <a:r>
              <a:rPr lang="en-US" sz="3200" b="1" dirty="0" smtClean="0"/>
              <a:t>7:15-16</a:t>
            </a:r>
            <a:endParaRPr lang="en-US" sz="32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Warned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False Prophets = Wolves</a:t>
            </a:r>
          </a:p>
          <a:p>
            <a:pPr lvl="1"/>
            <a:r>
              <a:rPr lang="en-US" sz="3200" b="1" dirty="0" smtClean="0"/>
              <a:t>Acts 20:29-31</a:t>
            </a:r>
          </a:p>
          <a:p>
            <a:pPr lvl="1"/>
            <a:r>
              <a:rPr lang="en-US" sz="3200" b="1" dirty="0" smtClean="0"/>
              <a:t>Matthew 7:15-16</a:t>
            </a:r>
          </a:p>
          <a:p>
            <a:r>
              <a:rPr lang="en-US" sz="3600" b="1" dirty="0" smtClean="0"/>
              <a:t>Tares – Matthew </a:t>
            </a:r>
            <a:r>
              <a:rPr lang="en-US" sz="3600" b="1" dirty="0" smtClean="0"/>
              <a:t>13:24-30</a:t>
            </a:r>
            <a:endParaRPr lang="en-US" sz="36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Be Warned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False Prophets = Wolves</a:t>
            </a:r>
          </a:p>
          <a:p>
            <a:pPr lvl="1"/>
            <a:r>
              <a:rPr lang="en-US" sz="3200" b="1" dirty="0" smtClean="0"/>
              <a:t>Acts 20:29-31</a:t>
            </a:r>
          </a:p>
          <a:p>
            <a:pPr lvl="1"/>
            <a:r>
              <a:rPr lang="en-US" sz="3200" b="1" dirty="0" smtClean="0"/>
              <a:t>Matthew 7:15-16</a:t>
            </a:r>
          </a:p>
          <a:p>
            <a:r>
              <a:rPr lang="en-US" sz="3600" b="1" dirty="0" smtClean="0"/>
              <a:t>Tares – Matthew 13:24-30</a:t>
            </a:r>
          </a:p>
          <a:p>
            <a:r>
              <a:rPr lang="en-US" sz="3600" b="1" dirty="0" smtClean="0"/>
              <a:t>Disguised as Apostles </a:t>
            </a:r>
            <a:r>
              <a:rPr lang="en-US" sz="3600" b="1" dirty="0" smtClean="0"/>
              <a:t>of Christ/Servants of Righteousness </a:t>
            </a:r>
          </a:p>
          <a:p>
            <a:pPr>
              <a:buNone/>
            </a:pPr>
            <a:r>
              <a:rPr lang="en-US" sz="3600" b="1" dirty="0" smtClean="0"/>
              <a:t>	– 2 Corinthians </a:t>
            </a:r>
            <a:r>
              <a:rPr lang="en-US" sz="3600" b="1" dirty="0" smtClean="0"/>
              <a:t>11:13-15</a:t>
            </a:r>
            <a:endParaRPr lang="en-US" sz="3600" b="1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654</TotalTime>
  <Words>851</Words>
  <Application>Microsoft Office PowerPoint</Application>
  <PresentationFormat>On-screen Show (4:3)</PresentationFormat>
  <Paragraphs>244</Paragraphs>
  <Slides>38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39" baseType="lpstr">
      <vt:lpstr>Office Theme</vt:lpstr>
      <vt:lpstr>Beware the Wolves</vt:lpstr>
      <vt:lpstr>INTRODUCTION</vt:lpstr>
      <vt:lpstr>INTRODUCTION</vt:lpstr>
      <vt:lpstr>INTRODUCTION</vt:lpstr>
      <vt:lpstr>INTRODUCTION</vt:lpstr>
      <vt:lpstr>INTRODUCTION</vt:lpstr>
      <vt:lpstr>Be Warned</vt:lpstr>
      <vt:lpstr>Be Warned</vt:lpstr>
      <vt:lpstr>Be Warned</vt:lpstr>
      <vt:lpstr>A Warning Implies a Danger</vt:lpstr>
      <vt:lpstr>A Warning Implies a Danger</vt:lpstr>
      <vt:lpstr>A Warning Implies a Danger</vt:lpstr>
      <vt:lpstr>A Warning Implies a Danger</vt:lpstr>
      <vt:lpstr>A Warning Implies a Danger</vt:lpstr>
      <vt:lpstr>A Warning Implies a Danger</vt:lpstr>
      <vt:lpstr>A Warning Implies a Danger</vt:lpstr>
      <vt:lpstr>A Warning Implies a Danger</vt:lpstr>
      <vt:lpstr>A Warning Implies a Danger</vt:lpstr>
      <vt:lpstr>A Warning Implies a Danger</vt:lpstr>
      <vt:lpstr>False Prophets (Wolves) Are…</vt:lpstr>
      <vt:lpstr>False Prophets (Wolves) Are…</vt:lpstr>
      <vt:lpstr>False Prophets (Wolves) Are…</vt:lpstr>
      <vt:lpstr>Dangerous</vt:lpstr>
      <vt:lpstr>Dangerous</vt:lpstr>
      <vt:lpstr>Dangerous</vt:lpstr>
      <vt:lpstr>Dangerous</vt:lpstr>
      <vt:lpstr>Deceptive</vt:lpstr>
      <vt:lpstr>Deceptive</vt:lpstr>
      <vt:lpstr>Deceptive</vt:lpstr>
      <vt:lpstr>Deceptive</vt:lpstr>
      <vt:lpstr>Doomed</vt:lpstr>
      <vt:lpstr>Doomed</vt:lpstr>
      <vt:lpstr>Doomed</vt:lpstr>
      <vt:lpstr>How can I tell?</vt:lpstr>
      <vt:lpstr>How can I tell?</vt:lpstr>
      <vt:lpstr>How can I tell?</vt:lpstr>
      <vt:lpstr>CONCLUSION</vt:lpstr>
      <vt:lpstr>Are YOU a Christian?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You Read…?</dc:title>
  <dc:creator>Pili</dc:creator>
  <cp:lastModifiedBy>Pili</cp:lastModifiedBy>
  <cp:revision>34</cp:revision>
  <dcterms:created xsi:type="dcterms:W3CDTF">2015-05-30T17:53:26Z</dcterms:created>
  <dcterms:modified xsi:type="dcterms:W3CDTF">2016-03-06T22:16:23Z</dcterms:modified>
</cp:coreProperties>
</file>