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63" r:id="rId6"/>
    <p:sldId id="264" r:id="rId7"/>
    <p:sldId id="265" r:id="rId8"/>
    <p:sldId id="276" r:id="rId9"/>
    <p:sldId id="277" r:id="rId10"/>
    <p:sldId id="275" r:id="rId11"/>
    <p:sldId id="267" r:id="rId12"/>
    <p:sldId id="279" r:id="rId13"/>
    <p:sldId id="278" r:id="rId14"/>
    <p:sldId id="268" r:id="rId15"/>
    <p:sldId id="281" r:id="rId16"/>
    <p:sldId id="280" r:id="rId17"/>
    <p:sldId id="269" r:id="rId18"/>
    <p:sldId id="270" r:id="rId19"/>
    <p:sldId id="282" r:id="rId20"/>
    <p:sldId id="271" r:id="rId21"/>
    <p:sldId id="284" r:id="rId22"/>
    <p:sldId id="283" r:id="rId23"/>
    <p:sldId id="272" r:id="rId24"/>
    <p:sldId id="286" r:id="rId25"/>
    <p:sldId id="287" r:id="rId26"/>
    <p:sldId id="285" r:id="rId27"/>
    <p:sldId id="273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81" autoAdjust="0"/>
    <p:restoredTop sz="94660"/>
  </p:normalViewPr>
  <p:slideViewPr>
    <p:cSldViewPr>
      <p:cViewPr varScale="1">
        <p:scale>
          <a:sx n="62" d="100"/>
          <a:sy n="62" d="100"/>
        </p:scale>
        <p:origin x="-9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B750C-A948-4095-ACFF-E0604510B938}" type="datetimeFigureOut">
              <a:rPr lang="en-US" smtClean="0"/>
              <a:pPr/>
              <a:t>3/13/2016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43D88-4E65-4D6E-8DC5-0D3371CD2B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warrior-angel-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40280" y="0"/>
            <a:ext cx="466344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Today’s topic is quite popular in our culture</a:t>
            </a:r>
          </a:p>
          <a:p>
            <a:pPr lvl="1"/>
            <a:r>
              <a:rPr lang="en-US" b="1" dirty="0" smtClean="0"/>
              <a:t>Books, TV</a:t>
            </a:r>
          </a:p>
          <a:p>
            <a:pPr lvl="1"/>
            <a:r>
              <a:rPr lang="en-US" b="1" dirty="0" smtClean="0"/>
              <a:t>Articles., testimonials, etc.</a:t>
            </a:r>
          </a:p>
          <a:p>
            <a:pPr lvl="1"/>
            <a:r>
              <a:rPr lang="en-US" b="1" dirty="0" smtClean="0"/>
              <a:t>Much interest</a:t>
            </a:r>
          </a:p>
          <a:p>
            <a:r>
              <a:rPr lang="en-US" b="1" dirty="0" smtClean="0"/>
              <a:t>However, there is a lot of misinformation</a:t>
            </a:r>
          </a:p>
          <a:p>
            <a:pPr lvl="1"/>
            <a:r>
              <a:rPr lang="en-US" b="1" dirty="0" smtClean="0"/>
              <a:t>Opinions/Myths  - sincere or not</a:t>
            </a:r>
          </a:p>
          <a:p>
            <a:pPr lvl="1"/>
            <a:r>
              <a:rPr lang="en-US" b="1" dirty="0" smtClean="0"/>
              <a:t>Angelology/Certified Spiritual Counselor</a:t>
            </a:r>
          </a:p>
          <a:p>
            <a:r>
              <a:rPr lang="en-US" b="1" dirty="0" smtClean="0"/>
              <a:t>What does God say?</a:t>
            </a:r>
          </a:p>
          <a:p>
            <a:pPr lvl="1"/>
            <a:r>
              <a:rPr lang="en-US" b="1" dirty="0" smtClean="0"/>
              <a:t>The only reliable source</a:t>
            </a:r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 of “angel”</a:t>
            </a:r>
          </a:p>
          <a:p>
            <a:pPr lvl="1"/>
            <a:r>
              <a:rPr lang="en-US" b="1" dirty="0" smtClean="0"/>
              <a:t>Messenger, in Hebrew &amp; Greek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 of “angel”</a:t>
            </a:r>
          </a:p>
          <a:p>
            <a:pPr lvl="1"/>
            <a:r>
              <a:rPr lang="en-US" b="1" dirty="0" smtClean="0"/>
              <a:t>Messenger, in Hebrew &amp; Greek</a:t>
            </a:r>
          </a:p>
          <a:p>
            <a:pPr lvl="1"/>
            <a:r>
              <a:rPr lang="en-US" b="1" dirty="0" smtClean="0"/>
              <a:t>Messengers of God’s will – Hebrews 2:2</a:t>
            </a:r>
          </a:p>
          <a:p>
            <a:pPr lvl="2"/>
            <a:r>
              <a:rPr lang="en-US" b="1" dirty="0" smtClean="0"/>
              <a:t>Verbal (Gen. 16:7; Acts 27:23-24)</a:t>
            </a:r>
          </a:p>
          <a:p>
            <a:pPr lvl="2"/>
            <a:r>
              <a:rPr lang="en-US" b="1" dirty="0" smtClean="0"/>
              <a:t>Actions (1 Kings 19:5-6 – Elijah)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Definition of “angel”</a:t>
            </a:r>
          </a:p>
          <a:p>
            <a:pPr lvl="1"/>
            <a:r>
              <a:rPr lang="en-US" b="1" dirty="0" smtClean="0"/>
              <a:t>Messenger, in Hebrew &amp; Greek</a:t>
            </a:r>
          </a:p>
          <a:p>
            <a:pPr lvl="1"/>
            <a:r>
              <a:rPr lang="en-US" b="1" dirty="0" smtClean="0"/>
              <a:t>Messengers of God’s will – Hebrews 2:2</a:t>
            </a:r>
          </a:p>
          <a:p>
            <a:pPr lvl="2"/>
            <a:r>
              <a:rPr lang="en-US" b="1" dirty="0" smtClean="0"/>
              <a:t>Verbal (Gen. 16:7; Acts 27:23-24)</a:t>
            </a:r>
          </a:p>
          <a:p>
            <a:pPr lvl="2"/>
            <a:r>
              <a:rPr lang="en-US" b="1" dirty="0" smtClean="0"/>
              <a:t>Actions (1 Kings 19:5-6 – Elijah)</a:t>
            </a:r>
          </a:p>
          <a:p>
            <a:r>
              <a:rPr lang="en-US" b="1" dirty="0" smtClean="0"/>
              <a:t>They serve God</a:t>
            </a:r>
          </a:p>
          <a:p>
            <a:pPr lvl="1"/>
            <a:r>
              <a:rPr lang="en-US" b="1" dirty="0" smtClean="0"/>
              <a:t>Often, in helping mankind</a:t>
            </a:r>
          </a:p>
          <a:p>
            <a:pPr lvl="1"/>
            <a:r>
              <a:rPr lang="en-US" b="1" dirty="0" smtClean="0"/>
              <a:t>Sometimes, in punishing us</a:t>
            </a:r>
          </a:p>
          <a:p>
            <a:pPr lvl="2"/>
            <a:r>
              <a:rPr lang="en-US" b="1" dirty="0" smtClean="0"/>
              <a:t>Genesis 3:24 (Eden); 19:12-15 – Sodom/Gomorrah)</a:t>
            </a:r>
          </a:p>
          <a:p>
            <a:pPr lvl="2"/>
            <a:r>
              <a:rPr lang="en-US" b="1" dirty="0" smtClean="0"/>
              <a:t>1 Chronicles 21:15-16 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Created, spiritual beings – Hebrews 1:14</a:t>
            </a:r>
          </a:p>
          <a:p>
            <a:pPr lvl="1"/>
            <a:r>
              <a:rPr lang="en-US" b="1" dirty="0" smtClean="0"/>
              <a:t>Colossians 1:16-17 – all…in heavens, earth</a:t>
            </a:r>
          </a:p>
          <a:p>
            <a:pPr lvl="1"/>
            <a:r>
              <a:rPr lang="en-US" b="1" dirty="0" smtClean="0"/>
              <a:t>Hebrews 2:7 – higher order than man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Created, spiritual beings – Hebrews 1:14</a:t>
            </a:r>
          </a:p>
          <a:p>
            <a:pPr lvl="1"/>
            <a:r>
              <a:rPr lang="en-US" b="1" dirty="0" smtClean="0"/>
              <a:t>Colossians 1:16-17 – all…in heavens, earth</a:t>
            </a:r>
          </a:p>
          <a:p>
            <a:pPr lvl="1"/>
            <a:r>
              <a:rPr lang="en-US" b="1" dirty="0" smtClean="0"/>
              <a:t>Hebrews 2:7 – higher order than man</a:t>
            </a:r>
          </a:p>
          <a:p>
            <a:r>
              <a:rPr lang="en-US" b="1" dirty="0" smtClean="0"/>
              <a:t>Innumerable</a:t>
            </a:r>
          </a:p>
          <a:p>
            <a:pPr lvl="1"/>
            <a:r>
              <a:rPr lang="en-US" b="1" dirty="0" smtClean="0"/>
              <a:t>Revelation 5:11</a:t>
            </a:r>
          </a:p>
          <a:p>
            <a:pPr lvl="1"/>
            <a:r>
              <a:rPr lang="en-US" b="1" dirty="0" smtClean="0"/>
              <a:t>Hebrews 12:22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Created, spiritual beings – Hebrews 1:14</a:t>
            </a:r>
          </a:p>
          <a:p>
            <a:pPr lvl="1"/>
            <a:r>
              <a:rPr lang="en-US" b="1" dirty="0" smtClean="0"/>
              <a:t>Colossians 1:16-17 – all…in heavens, earth</a:t>
            </a:r>
          </a:p>
          <a:p>
            <a:pPr lvl="1"/>
            <a:r>
              <a:rPr lang="en-US" b="1" dirty="0" smtClean="0"/>
              <a:t>Hebrews 2:7 – higher order than man</a:t>
            </a:r>
          </a:p>
          <a:p>
            <a:r>
              <a:rPr lang="en-US" b="1" dirty="0" smtClean="0"/>
              <a:t>Innumerable</a:t>
            </a:r>
          </a:p>
          <a:p>
            <a:pPr lvl="1"/>
            <a:r>
              <a:rPr lang="en-US" b="1" dirty="0" smtClean="0"/>
              <a:t>Revelation 5:11</a:t>
            </a:r>
          </a:p>
          <a:p>
            <a:pPr lvl="1"/>
            <a:r>
              <a:rPr lang="en-US" b="1" dirty="0" smtClean="0"/>
              <a:t>Hebrews 12:22</a:t>
            </a:r>
          </a:p>
          <a:p>
            <a:r>
              <a:rPr lang="en-US" b="1" dirty="0" smtClean="0"/>
              <a:t>Powerful</a:t>
            </a:r>
          </a:p>
          <a:p>
            <a:pPr lvl="1"/>
            <a:r>
              <a:rPr lang="en-US" b="1" dirty="0" smtClean="0"/>
              <a:t>2 Kings 19:35 – 185,000 in one night</a:t>
            </a:r>
          </a:p>
          <a:p>
            <a:pPr lvl="1"/>
            <a:r>
              <a:rPr lang="en-US" b="1" dirty="0" smtClean="0"/>
              <a:t>Revelation 8 – Plagues, etc.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BASICS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However…</a:t>
            </a:r>
          </a:p>
          <a:p>
            <a:pPr lvl="1"/>
            <a:r>
              <a:rPr lang="en-US" b="1" dirty="0" smtClean="0"/>
              <a:t>They are not equal to God</a:t>
            </a:r>
          </a:p>
          <a:p>
            <a:pPr lvl="2"/>
            <a:r>
              <a:rPr lang="en-US" b="1" dirty="0" smtClean="0"/>
              <a:t>Holy, (not Holy, Holy, Holy) – Matthew 24:31</a:t>
            </a:r>
          </a:p>
          <a:p>
            <a:pPr lvl="2"/>
            <a:r>
              <a:rPr lang="en-US" b="1" dirty="0" smtClean="0"/>
              <a:t>Chosen (elect) – 1 Timothy 5:21</a:t>
            </a:r>
          </a:p>
          <a:p>
            <a:pPr lvl="2"/>
            <a:r>
              <a:rPr lang="en-US" b="1" dirty="0" smtClean="0"/>
              <a:t>Limited in knowledge (Matthew 24:36)</a:t>
            </a:r>
          </a:p>
          <a:p>
            <a:pPr lvl="2"/>
            <a:r>
              <a:rPr lang="en-US" b="1" dirty="0" smtClean="0"/>
              <a:t>Limited in understanding (1 Peter 1:12)</a:t>
            </a:r>
          </a:p>
          <a:p>
            <a:pPr lvl="1"/>
            <a:r>
              <a:rPr lang="en-US" b="1" dirty="0" smtClean="0"/>
              <a:t>Not to be worshipped</a:t>
            </a:r>
          </a:p>
          <a:p>
            <a:pPr lvl="2"/>
            <a:r>
              <a:rPr lang="en-US" b="1" dirty="0" smtClean="0"/>
              <a:t>Colossians 2:18</a:t>
            </a:r>
          </a:p>
          <a:p>
            <a:pPr lvl="2"/>
            <a:r>
              <a:rPr lang="en-US" b="1" dirty="0" smtClean="0"/>
              <a:t>Revelation 19:10; 22:9</a:t>
            </a:r>
          </a:p>
          <a:p>
            <a:pPr lvl="1"/>
            <a:r>
              <a:rPr lang="en-US" b="1" dirty="0" smtClean="0"/>
              <a:t>Not to be </a:t>
            </a:r>
            <a:r>
              <a:rPr lang="en-US" b="1" smtClean="0"/>
              <a:t>prayed to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occurrences of interaction</a:t>
            </a:r>
          </a:p>
          <a:p>
            <a:pPr lvl="1"/>
            <a:r>
              <a:rPr lang="en-US" b="1" dirty="0" smtClean="0"/>
              <a:t>However, only 3 named</a:t>
            </a:r>
          </a:p>
          <a:p>
            <a:pPr lvl="1"/>
            <a:r>
              <a:rPr lang="en-US" b="1" dirty="0" smtClean="0"/>
              <a:t>Michael, the archangel (Jude 9)</a:t>
            </a:r>
          </a:p>
          <a:p>
            <a:pPr lvl="1"/>
            <a:r>
              <a:rPr lang="en-US" b="1" dirty="0" smtClean="0"/>
              <a:t>Gabriel (Daniel 8:16, 9:20-21; Luke 1:19, 26)</a:t>
            </a:r>
          </a:p>
          <a:p>
            <a:pPr lvl="1"/>
            <a:r>
              <a:rPr lang="en-US" b="1" dirty="0" smtClean="0"/>
              <a:t>Satan – the devil, the accuser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334000"/>
          </a:xfrm>
        </p:spPr>
        <p:txBody>
          <a:bodyPr>
            <a:normAutofit/>
          </a:bodyPr>
          <a:lstStyle/>
          <a:p>
            <a:r>
              <a:rPr lang="en-US" b="1" dirty="0" smtClean="0"/>
              <a:t>Many occurrences of interaction</a:t>
            </a:r>
          </a:p>
          <a:p>
            <a:pPr lvl="1"/>
            <a:r>
              <a:rPr lang="en-US" b="1" dirty="0" smtClean="0"/>
              <a:t>However, only 3 named</a:t>
            </a:r>
          </a:p>
          <a:p>
            <a:pPr lvl="1"/>
            <a:r>
              <a:rPr lang="en-US" b="1" dirty="0" smtClean="0"/>
              <a:t>Michael, the archangel (Jude 9)</a:t>
            </a:r>
          </a:p>
          <a:p>
            <a:pPr lvl="1"/>
            <a:r>
              <a:rPr lang="en-US" b="1" dirty="0" smtClean="0"/>
              <a:t>Gabriel (Daniel 8:16, 9:20-21; Luke 1:19, 26)</a:t>
            </a:r>
          </a:p>
          <a:p>
            <a:pPr lvl="1"/>
            <a:r>
              <a:rPr lang="en-US" b="1" dirty="0" smtClean="0"/>
              <a:t>Satan – the devil, the accuser</a:t>
            </a:r>
          </a:p>
          <a:p>
            <a:r>
              <a:rPr lang="en-US" b="1" dirty="0" smtClean="0"/>
              <a:t>Ranks</a:t>
            </a:r>
            <a:endParaRPr lang="en-US" b="1" dirty="0" smtClean="0"/>
          </a:p>
          <a:p>
            <a:pPr lvl="1"/>
            <a:r>
              <a:rPr lang="en-US" b="1" dirty="0" smtClean="0"/>
              <a:t>Apparently, different levels, responsibilities</a:t>
            </a:r>
          </a:p>
          <a:p>
            <a:pPr lvl="1"/>
            <a:r>
              <a:rPr lang="en-US" b="1" dirty="0" smtClean="0"/>
              <a:t>Arch-angel – (“chief”; “over”) – Michael </a:t>
            </a:r>
          </a:p>
          <a:p>
            <a:pPr lvl="1"/>
            <a:r>
              <a:rPr lang="en-US" b="1" dirty="0" smtClean="0"/>
              <a:t>Cherub(</a:t>
            </a:r>
            <a:r>
              <a:rPr lang="en-US" b="1" dirty="0" err="1" smtClean="0"/>
              <a:t>im</a:t>
            </a:r>
            <a:r>
              <a:rPr lang="en-US" b="1" dirty="0" smtClean="0"/>
              <a:t>) – above the mercy seat, guard Eden</a:t>
            </a:r>
          </a:p>
          <a:p>
            <a:pPr lvl="1"/>
            <a:r>
              <a:rPr lang="en-US" b="1" dirty="0" smtClean="0"/>
              <a:t>Seraph(</a:t>
            </a:r>
            <a:r>
              <a:rPr lang="en-US" b="1" dirty="0" err="1" smtClean="0"/>
              <a:t>im</a:t>
            </a:r>
            <a:r>
              <a:rPr lang="en-US" b="1" dirty="0" smtClean="0"/>
              <a:t>) – in God’s presence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warrior-angel-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07920" cy="3541059"/>
          </a:xfrm>
          <a:prstGeom prst="rect">
            <a:avLst/>
          </a:prstGeom>
        </p:spPr>
      </p:pic>
      <p:pic>
        <p:nvPicPr>
          <p:cNvPr id="4" name="Picture 3" descr="guardian_angel-214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7749"/>
            <a:ext cx="4953000" cy="6850251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MINISTERING SPIRITS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1:14; 13:2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MINISTERING SPIRITS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1:14; 13:2</a:t>
            </a:r>
          </a:p>
          <a:p>
            <a:r>
              <a:rPr lang="en-US" b="1" dirty="0" smtClean="0"/>
              <a:t>Different levels</a:t>
            </a:r>
          </a:p>
          <a:p>
            <a:pPr lvl="1"/>
            <a:r>
              <a:rPr lang="en-US" b="1" dirty="0" smtClean="0"/>
              <a:t>Countries – Daniel 10:13</a:t>
            </a:r>
          </a:p>
          <a:p>
            <a:pPr lvl="1"/>
            <a:r>
              <a:rPr lang="en-US" b="1" dirty="0" smtClean="0"/>
              <a:t>Churches – Revelation 2 &amp; 3</a:t>
            </a:r>
          </a:p>
          <a:p>
            <a:pPr lvl="1"/>
            <a:r>
              <a:rPr lang="en-US" b="1" dirty="0" smtClean="0"/>
              <a:t>Individuals – Matthew 18:10; Acts 12:15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MINISTERING SPIRITS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Hebrews 1:14; 13:2</a:t>
            </a:r>
          </a:p>
          <a:p>
            <a:r>
              <a:rPr lang="en-US" b="1" dirty="0" smtClean="0"/>
              <a:t>Different levels</a:t>
            </a:r>
          </a:p>
          <a:p>
            <a:pPr lvl="1"/>
            <a:r>
              <a:rPr lang="en-US" b="1" dirty="0" smtClean="0"/>
              <a:t>Countries – Daniel 10:13</a:t>
            </a:r>
          </a:p>
          <a:p>
            <a:pPr lvl="1"/>
            <a:r>
              <a:rPr lang="en-US" b="1" dirty="0" smtClean="0"/>
              <a:t>Churches – Revelation 2 &amp; 3</a:t>
            </a:r>
          </a:p>
          <a:p>
            <a:pPr lvl="1"/>
            <a:r>
              <a:rPr lang="en-US" b="1" dirty="0" smtClean="0"/>
              <a:t>Individuals – Matthew 18:10; Acts 12:15</a:t>
            </a:r>
          </a:p>
          <a:p>
            <a:r>
              <a:rPr lang="en-US" b="1" dirty="0" smtClean="0"/>
              <a:t>They care about us</a:t>
            </a:r>
          </a:p>
          <a:p>
            <a:pPr lvl="1"/>
            <a:r>
              <a:rPr lang="en-US" b="1" dirty="0" smtClean="0"/>
              <a:t>Luke 15:10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FREE WILL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Like mankind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FREE WILL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Like mankind</a:t>
            </a:r>
          </a:p>
          <a:p>
            <a:r>
              <a:rPr lang="en-US" b="1" dirty="0" smtClean="0"/>
              <a:t>Some chose to sin – 2 Peter 2:4</a:t>
            </a:r>
          </a:p>
          <a:p>
            <a:pPr lvl="1"/>
            <a:r>
              <a:rPr lang="en-US" b="1" dirty="0" smtClean="0"/>
              <a:t>Matthew 25:41 – Hell is prepared for them</a:t>
            </a:r>
          </a:p>
          <a:p>
            <a:pPr lvl="1"/>
            <a:r>
              <a:rPr lang="en-US" b="1" dirty="0" smtClean="0"/>
              <a:t>1 Corinthians 6:3 – Judged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FREE WILL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Like mankind</a:t>
            </a:r>
          </a:p>
          <a:p>
            <a:r>
              <a:rPr lang="en-US" b="1" dirty="0" smtClean="0"/>
              <a:t>Some chose to sin – 2 Peter 2:4</a:t>
            </a:r>
          </a:p>
          <a:p>
            <a:pPr lvl="1"/>
            <a:r>
              <a:rPr lang="en-US" b="1" dirty="0" smtClean="0"/>
              <a:t>Matthew 25:41 – Hell is prepared for them</a:t>
            </a:r>
          </a:p>
          <a:p>
            <a:pPr lvl="1"/>
            <a:r>
              <a:rPr lang="en-US" b="1" dirty="0" smtClean="0"/>
              <a:t>1 Corinthians 6:3 – Judged </a:t>
            </a:r>
          </a:p>
          <a:p>
            <a:r>
              <a:rPr lang="en-US" b="1" dirty="0" smtClean="0"/>
              <a:t>Allied themselves with Satan</a:t>
            </a:r>
          </a:p>
          <a:p>
            <a:pPr lvl="1"/>
            <a:r>
              <a:rPr lang="en-US" b="1" dirty="0" smtClean="0"/>
              <a:t>Matthew 25:41; 12:24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FREE WILL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Like mankind</a:t>
            </a:r>
          </a:p>
          <a:p>
            <a:r>
              <a:rPr lang="en-US" b="1" dirty="0" smtClean="0"/>
              <a:t>Some chose to sin – 2 Peter 2:4</a:t>
            </a:r>
          </a:p>
          <a:p>
            <a:pPr lvl="1"/>
            <a:r>
              <a:rPr lang="en-US" b="1" dirty="0" smtClean="0"/>
              <a:t>Matthew 25:41 – Hell is prepared for them</a:t>
            </a:r>
          </a:p>
          <a:p>
            <a:pPr lvl="1"/>
            <a:r>
              <a:rPr lang="en-US" b="1" dirty="0" smtClean="0"/>
              <a:t>1 Corinthians 6:3 – Judged </a:t>
            </a:r>
          </a:p>
          <a:p>
            <a:r>
              <a:rPr lang="en-US" b="1" dirty="0" smtClean="0"/>
              <a:t>Allied themselves with Satan</a:t>
            </a:r>
          </a:p>
          <a:p>
            <a:pPr lvl="1"/>
            <a:r>
              <a:rPr lang="en-US" b="1" dirty="0" smtClean="0"/>
              <a:t>Matthew 25:41; 12:24</a:t>
            </a:r>
          </a:p>
          <a:p>
            <a:r>
              <a:rPr lang="en-US" b="1" dirty="0" smtClean="0"/>
              <a:t>No plan of salvation for them – Hebrews 2:16</a:t>
            </a:r>
          </a:p>
          <a:p>
            <a:pPr lvl="1"/>
            <a:r>
              <a:rPr lang="en-US" b="1" dirty="0" smtClean="0"/>
              <a:t>Why?</a:t>
            </a:r>
          </a:p>
          <a:p>
            <a:pPr lvl="1"/>
            <a:r>
              <a:rPr lang="en-US" b="1" dirty="0" smtClean="0"/>
              <a:t>Only guesses </a:t>
            </a:r>
            <a:endParaRPr lang="en-US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This has been a brief study</a:t>
            </a:r>
          </a:p>
          <a:p>
            <a:pPr lvl="1"/>
            <a:r>
              <a:rPr lang="en-US" b="1" dirty="0" smtClean="0"/>
              <a:t>Could easily be a complete Bible study class</a:t>
            </a:r>
          </a:p>
          <a:p>
            <a:pPr lvl="1"/>
            <a:r>
              <a:rPr lang="en-US" b="1" dirty="0" smtClean="0"/>
              <a:t>Or a series in a Gospel Meeting</a:t>
            </a:r>
          </a:p>
          <a:p>
            <a:pPr lvl="1"/>
            <a:r>
              <a:rPr lang="en-US" b="1" dirty="0" smtClean="0"/>
              <a:t>The Bible has much to say</a:t>
            </a:r>
          </a:p>
          <a:p>
            <a:r>
              <a:rPr lang="en-US" b="1" dirty="0" smtClean="0"/>
              <a:t>However, it is not near enough to satisfy many people’s curiosity</a:t>
            </a:r>
          </a:p>
          <a:p>
            <a:pPr lvl="1"/>
            <a:r>
              <a:rPr lang="en-US" b="1" dirty="0" smtClean="0"/>
              <a:t>Myths/Opinions </a:t>
            </a:r>
          </a:p>
          <a:p>
            <a:pPr lvl="1"/>
            <a:r>
              <a:rPr lang="en-US" b="1" dirty="0" smtClean="0"/>
              <a:t>Obsession/ worship</a:t>
            </a:r>
          </a:p>
          <a:p>
            <a:r>
              <a:rPr lang="en-US" b="1" dirty="0" smtClean="0"/>
              <a:t>Let’s resist that tendency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warrior-angel-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07920" cy="3541059"/>
          </a:xfrm>
          <a:prstGeom prst="rect">
            <a:avLst/>
          </a:prstGeom>
        </p:spPr>
      </p:pic>
      <p:pic>
        <p:nvPicPr>
          <p:cNvPr id="4" name="Picture 3" descr="guardian_angel-214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2800"/>
            <a:ext cx="2424206" cy="3505200"/>
          </a:xfrm>
          <a:prstGeom prst="rect">
            <a:avLst/>
          </a:prstGeom>
        </p:spPr>
      </p:pic>
      <p:pic>
        <p:nvPicPr>
          <p:cNvPr id="6" name="Picture 5" descr="Ark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799" y="0"/>
            <a:ext cx="6531429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 descr="warrior-angel-a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07920" cy="3541059"/>
          </a:xfrm>
          <a:prstGeom prst="rect">
            <a:avLst/>
          </a:prstGeom>
        </p:spPr>
      </p:pic>
      <p:pic>
        <p:nvPicPr>
          <p:cNvPr id="4" name="Picture 3" descr="guardian_angel-214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352800"/>
            <a:ext cx="2424206" cy="3505200"/>
          </a:xfrm>
          <a:prstGeom prst="rect">
            <a:avLst/>
          </a:prstGeom>
        </p:spPr>
      </p:pic>
      <p:pic>
        <p:nvPicPr>
          <p:cNvPr id="6" name="Picture 5" descr="Ark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2200" y="3737610"/>
            <a:ext cx="2971800" cy="3120390"/>
          </a:xfrm>
          <a:prstGeom prst="rect">
            <a:avLst/>
          </a:prstGeom>
        </p:spPr>
      </p:pic>
      <p:pic>
        <p:nvPicPr>
          <p:cNvPr id="7" name="Picture 6" descr="COVER2A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2000" y="222127"/>
            <a:ext cx="7543800" cy="63496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2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0"/>
            <a:ext cx="3886200" cy="3271010"/>
          </a:xfrm>
          <a:prstGeom prst="rect">
            <a:avLst/>
          </a:prstGeom>
        </p:spPr>
      </p:pic>
      <p:pic>
        <p:nvPicPr>
          <p:cNvPr id="9" name="Picture 8" descr="warrior-angel-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07920" cy="3541059"/>
          </a:xfrm>
          <a:prstGeom prst="rect">
            <a:avLst/>
          </a:prstGeom>
        </p:spPr>
      </p:pic>
      <p:pic>
        <p:nvPicPr>
          <p:cNvPr id="4" name="Picture 3" descr="guardian_angel-214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352800"/>
            <a:ext cx="2424206" cy="3505200"/>
          </a:xfrm>
          <a:prstGeom prst="rect">
            <a:avLst/>
          </a:prstGeom>
        </p:spPr>
      </p:pic>
      <p:pic>
        <p:nvPicPr>
          <p:cNvPr id="6" name="Picture 5" descr="Ark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097530"/>
            <a:ext cx="3581400" cy="3760470"/>
          </a:xfrm>
          <a:prstGeom prst="rect">
            <a:avLst/>
          </a:prstGeom>
        </p:spPr>
      </p:pic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 descr="jesus-with-the-angel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914400" y="990600"/>
            <a:ext cx="7137400" cy="53530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2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0"/>
            <a:ext cx="3886200" cy="32710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600" y="0"/>
            <a:ext cx="3657600" cy="1066800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Angels</a:t>
            </a:r>
            <a:endParaRPr lang="en-US" sz="6000" b="1" dirty="0"/>
          </a:p>
        </p:txBody>
      </p:sp>
      <p:pic>
        <p:nvPicPr>
          <p:cNvPr id="9" name="Picture 8" descr="warrior-angel-a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407920" cy="3541059"/>
          </a:xfrm>
          <a:prstGeom prst="rect">
            <a:avLst/>
          </a:prstGeom>
        </p:spPr>
      </p:pic>
      <p:pic>
        <p:nvPicPr>
          <p:cNvPr id="4" name="Picture 3" descr="guardian_angel-2140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352800"/>
            <a:ext cx="2424206" cy="3505200"/>
          </a:xfrm>
          <a:prstGeom prst="rect">
            <a:avLst/>
          </a:prstGeom>
        </p:spPr>
      </p:pic>
      <p:pic>
        <p:nvPicPr>
          <p:cNvPr id="6" name="Picture 5" descr="Ark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562600" y="3097530"/>
            <a:ext cx="3581400" cy="3760470"/>
          </a:xfrm>
          <a:prstGeom prst="rect">
            <a:avLst/>
          </a:prstGeom>
        </p:spPr>
      </p:pic>
      <p:pic>
        <p:nvPicPr>
          <p:cNvPr id="8" name="Picture 7" descr="jesus-with-the-angel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7400" y="1752600"/>
            <a:ext cx="4394200" cy="329565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029200"/>
            <a:ext cx="3352800" cy="1828800"/>
          </a:xfrm>
          <a:noFill/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Daniel 10:5-9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Today’s topic is quite popular in our culture</a:t>
            </a:r>
          </a:p>
          <a:p>
            <a:pPr lvl="1"/>
            <a:r>
              <a:rPr lang="en-US" b="1" dirty="0" smtClean="0"/>
              <a:t>Books, TV</a:t>
            </a:r>
          </a:p>
          <a:p>
            <a:pPr lvl="1"/>
            <a:r>
              <a:rPr lang="en-US" b="1" dirty="0" smtClean="0"/>
              <a:t>Articles., testimonials, etc.</a:t>
            </a:r>
          </a:p>
          <a:p>
            <a:pPr lvl="1"/>
            <a:r>
              <a:rPr lang="en-US" b="1" dirty="0" smtClean="0"/>
              <a:t>Much interest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Today’s topic is quite popular in our culture</a:t>
            </a:r>
          </a:p>
          <a:p>
            <a:pPr lvl="1"/>
            <a:r>
              <a:rPr lang="en-US" b="1" dirty="0" smtClean="0"/>
              <a:t>Books, TV</a:t>
            </a:r>
          </a:p>
          <a:p>
            <a:pPr lvl="1"/>
            <a:r>
              <a:rPr lang="en-US" b="1" dirty="0" smtClean="0"/>
              <a:t>Articles., testimonials, etc.</a:t>
            </a:r>
          </a:p>
          <a:p>
            <a:pPr lvl="1"/>
            <a:r>
              <a:rPr lang="en-US" b="1" dirty="0" smtClean="0"/>
              <a:t>Much interest</a:t>
            </a:r>
          </a:p>
          <a:p>
            <a:r>
              <a:rPr lang="en-US" b="1" dirty="0" smtClean="0"/>
              <a:t>However, there is a lot of misinformation</a:t>
            </a:r>
          </a:p>
          <a:p>
            <a:pPr lvl="1"/>
            <a:r>
              <a:rPr lang="en-US" b="1" dirty="0" smtClean="0"/>
              <a:t>Opinions/Myths  - sincere or not</a:t>
            </a:r>
          </a:p>
          <a:p>
            <a:pPr lvl="1"/>
            <a:r>
              <a:rPr lang="en-US" b="1" dirty="0" smtClean="0"/>
              <a:t>Angelology/Certified Spiritual Counselor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Angelology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b="1" dirty="0" smtClean="0"/>
              <a:t>Angels in all Your Relationships</a:t>
            </a:r>
            <a:br>
              <a:rPr lang="en-US" b="1" dirty="0" smtClean="0"/>
            </a:br>
            <a:r>
              <a:rPr lang="en-US" b="1" dirty="0" smtClean="0"/>
              <a:t>Clearing the Way for Guidance</a:t>
            </a:r>
            <a:br>
              <a:rPr lang="en-US" b="1" dirty="0" smtClean="0"/>
            </a:br>
            <a:r>
              <a:rPr lang="en-US" b="1" dirty="0" smtClean="0"/>
              <a:t>Dreaming With the Angels</a:t>
            </a:r>
            <a:br>
              <a:rPr lang="en-US" b="1" dirty="0" smtClean="0"/>
            </a:br>
            <a:r>
              <a:rPr lang="en-US" b="1" dirty="0" smtClean="0"/>
              <a:t>How We Met Our Angels</a:t>
            </a:r>
            <a:br>
              <a:rPr lang="en-US" b="1" dirty="0" smtClean="0"/>
            </a:br>
            <a:r>
              <a:rPr lang="en-US" b="1" dirty="0" smtClean="0"/>
              <a:t>How to Ask Your Angel</a:t>
            </a:r>
            <a:br>
              <a:rPr lang="en-US" b="1" dirty="0" smtClean="0"/>
            </a:br>
            <a:r>
              <a:rPr lang="en-US" b="1" dirty="0" smtClean="0"/>
              <a:t>Healing With the Angels</a:t>
            </a:r>
            <a:br>
              <a:rPr lang="en-US" b="1" dirty="0" smtClean="0"/>
            </a:br>
            <a:r>
              <a:rPr lang="en-US" b="1" dirty="0" smtClean="0"/>
              <a:t>Working with Angels in Groups</a:t>
            </a:r>
            <a:br>
              <a:rPr lang="en-US" b="1" dirty="0" smtClean="0"/>
            </a:br>
            <a:r>
              <a:rPr lang="en-US" b="1" dirty="0" smtClean="0"/>
              <a:t>Living with Angels</a:t>
            </a:r>
            <a:endParaRPr lang="en-US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721</Words>
  <Application>Microsoft Office PowerPoint</Application>
  <PresentationFormat>On-screen Show (4:3)</PresentationFormat>
  <Paragraphs>163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Angels</vt:lpstr>
      <vt:lpstr>Angels</vt:lpstr>
      <vt:lpstr>Angels</vt:lpstr>
      <vt:lpstr>Angels</vt:lpstr>
      <vt:lpstr>Slide 5</vt:lpstr>
      <vt:lpstr>Angels</vt:lpstr>
      <vt:lpstr>INTRODUCTION</vt:lpstr>
      <vt:lpstr>INTRODUCTION</vt:lpstr>
      <vt:lpstr>INTRODUCTION</vt:lpstr>
      <vt:lpstr>INTRODUCTION</vt:lpstr>
      <vt:lpstr>BASICS</vt:lpstr>
      <vt:lpstr>BASICS</vt:lpstr>
      <vt:lpstr>BASICS</vt:lpstr>
      <vt:lpstr>BASICS</vt:lpstr>
      <vt:lpstr>BASICS</vt:lpstr>
      <vt:lpstr>BASICS</vt:lpstr>
      <vt:lpstr>BASICS</vt:lpstr>
      <vt:lpstr>NAMES</vt:lpstr>
      <vt:lpstr>NAMES</vt:lpstr>
      <vt:lpstr>MINISTERING SPIRITS</vt:lpstr>
      <vt:lpstr>MINISTERING SPIRITS</vt:lpstr>
      <vt:lpstr>MINISTERING SPIRITS</vt:lpstr>
      <vt:lpstr>FREE WILL</vt:lpstr>
      <vt:lpstr>FREE WILL</vt:lpstr>
      <vt:lpstr>FREE WILL</vt:lpstr>
      <vt:lpstr>FREE WILL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Angels</dc:title>
  <dc:creator>Pili</dc:creator>
  <cp:lastModifiedBy>Pili</cp:lastModifiedBy>
  <cp:revision>35</cp:revision>
  <dcterms:created xsi:type="dcterms:W3CDTF">2012-01-15T10:34:39Z</dcterms:created>
  <dcterms:modified xsi:type="dcterms:W3CDTF">2016-03-13T17:52:02Z</dcterms:modified>
</cp:coreProperties>
</file>