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7" r:id="rId6"/>
    <p:sldId id="262" r:id="rId7"/>
    <p:sldId id="268" r:id="rId8"/>
    <p:sldId id="269" r:id="rId9"/>
    <p:sldId id="263" r:id="rId10"/>
    <p:sldId id="264" r:id="rId11"/>
    <p:sldId id="270" r:id="rId12"/>
    <p:sldId id="271" r:id="rId13"/>
    <p:sldId id="266" r:id="rId14"/>
    <p:sldId id="272" r:id="rId15"/>
    <p:sldId id="273" r:id="rId16"/>
    <p:sldId id="274" r:id="rId17"/>
    <p:sldId id="283" r:id="rId18"/>
    <p:sldId id="275" r:id="rId19"/>
    <p:sldId id="282" r:id="rId20"/>
    <p:sldId id="276" r:id="rId21"/>
    <p:sldId id="277" r:id="rId22"/>
    <p:sldId id="278" r:id="rId23"/>
    <p:sldId id="284" r:id="rId24"/>
    <p:sldId id="285" r:id="rId25"/>
    <p:sldId id="279" r:id="rId26"/>
    <p:sldId id="287" r:id="rId27"/>
    <p:sldId id="286" r:id="rId28"/>
    <p:sldId id="280" r:id="rId29"/>
    <p:sldId id="259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D441-0862-49F8-8752-E1A0D4BE3A96}" type="datetimeFigureOut">
              <a:rPr lang="en-US" smtClean="0"/>
              <a:pPr/>
              <a:t>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DC9D-4414-4D4D-A336-13124ECF47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-fir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32688"/>
            <a:ext cx="9144000" cy="5925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smtClean="0"/>
              <a:t>“Act </a:t>
            </a:r>
            <a:r>
              <a:rPr lang="en-US" sz="6600" b="1" smtClean="0"/>
              <a:t>Like </a:t>
            </a:r>
            <a:r>
              <a:rPr lang="en-US" sz="6600" b="1" smtClean="0"/>
              <a:t>Men”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715000" cy="914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 Corinthians 16:13-14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 Soldiers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Christians are compared to soldiers of the cross, battling</a:t>
            </a:r>
          </a:p>
          <a:p>
            <a:pPr lvl="1"/>
            <a:r>
              <a:rPr lang="en-US" b="1" dirty="0" smtClean="0"/>
              <a:t>The world 		– the flesh 		– Satan</a:t>
            </a:r>
          </a:p>
          <a:p>
            <a:pPr lvl="1"/>
            <a:r>
              <a:rPr lang="en-US" b="1" dirty="0" smtClean="0"/>
              <a:t>We sing: Soldiers of Christ Arise</a:t>
            </a:r>
          </a:p>
          <a:p>
            <a:pPr lvl="1"/>
            <a:r>
              <a:rPr lang="en-US" b="1" dirty="0" smtClean="0"/>
              <a:t>And Stand Up, Stand Up for Jesus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 Soldiers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Christians are compared to soldiers of the cross, battling</a:t>
            </a:r>
          </a:p>
          <a:p>
            <a:pPr lvl="1"/>
            <a:r>
              <a:rPr lang="en-US" b="1" dirty="0" smtClean="0"/>
              <a:t>The world 		– the flesh 		– Satan</a:t>
            </a:r>
          </a:p>
          <a:p>
            <a:pPr lvl="1"/>
            <a:r>
              <a:rPr lang="en-US" b="1" dirty="0" smtClean="0"/>
              <a:t>We sing: Soldiers of Christ Arise</a:t>
            </a:r>
          </a:p>
          <a:p>
            <a:pPr lvl="1"/>
            <a:r>
              <a:rPr lang="en-US" b="1" dirty="0" smtClean="0"/>
              <a:t>And Stand Up, Stand Up for Jesus</a:t>
            </a:r>
            <a:endParaRPr lang="en-US" b="1" dirty="0"/>
          </a:p>
          <a:p>
            <a:r>
              <a:rPr lang="en-US" b="1" dirty="0" smtClean="0"/>
              <a:t>Eph 4:14 – we are to no longer be children</a:t>
            </a:r>
          </a:p>
          <a:p>
            <a:pPr lvl="1"/>
            <a:r>
              <a:rPr lang="en-US" b="1" dirty="0" smtClean="0"/>
              <a:t>Tossed…by waves</a:t>
            </a:r>
          </a:p>
          <a:p>
            <a:pPr lvl="1"/>
            <a:r>
              <a:rPr lang="en-US" b="1" dirty="0" smtClean="0"/>
              <a:t>Carried about by every wind of doctrine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 Soldiers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Christians are compared to soldiers of the cross, battling</a:t>
            </a:r>
          </a:p>
          <a:p>
            <a:pPr lvl="1"/>
            <a:r>
              <a:rPr lang="en-US" b="1" dirty="0" smtClean="0"/>
              <a:t>The world 		– the flesh 		– Satan</a:t>
            </a:r>
          </a:p>
          <a:p>
            <a:pPr lvl="1"/>
            <a:r>
              <a:rPr lang="en-US" b="1" dirty="0" smtClean="0"/>
              <a:t>We sing: Soldiers of Christ Arise</a:t>
            </a:r>
          </a:p>
          <a:p>
            <a:pPr lvl="1"/>
            <a:r>
              <a:rPr lang="en-US" b="1" dirty="0" smtClean="0"/>
              <a:t>And Stand Up, Stand Up for Jesus</a:t>
            </a:r>
            <a:endParaRPr lang="en-US" b="1" dirty="0"/>
          </a:p>
          <a:p>
            <a:r>
              <a:rPr lang="en-US" b="1" dirty="0" smtClean="0"/>
              <a:t>Eph 4:14 – we are to no longer be children</a:t>
            </a:r>
          </a:p>
          <a:p>
            <a:pPr lvl="1"/>
            <a:r>
              <a:rPr lang="en-US" b="1" dirty="0" smtClean="0"/>
              <a:t>Tossed…by waves</a:t>
            </a:r>
          </a:p>
          <a:p>
            <a:pPr lvl="1"/>
            <a:r>
              <a:rPr lang="en-US" b="1" dirty="0" smtClean="0"/>
              <a:t>Carried about by every wind of doctrine</a:t>
            </a:r>
          </a:p>
          <a:p>
            <a:r>
              <a:rPr lang="en-US" b="1" dirty="0" smtClean="0"/>
              <a:t>Notice Hebrews 5:12-14; 1 Cor. 14:20; 3:1-2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5-point mini-sermon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16:13-14</a:t>
            </a:r>
          </a:p>
          <a:p>
            <a:pPr lvl="1"/>
            <a:r>
              <a:rPr lang="en-US" b="1" dirty="0" smtClean="0"/>
              <a:t>1. Be on your guard</a:t>
            </a:r>
          </a:p>
          <a:p>
            <a:pPr lvl="1"/>
            <a:r>
              <a:rPr lang="en-US" b="1" dirty="0" smtClean="0"/>
              <a:t>2. Stand firm in the faith</a:t>
            </a:r>
          </a:p>
          <a:p>
            <a:pPr lvl="1"/>
            <a:r>
              <a:rPr lang="en-US" b="1" dirty="0" smtClean="0"/>
              <a:t>3. Live like men</a:t>
            </a:r>
          </a:p>
          <a:p>
            <a:pPr lvl="1"/>
            <a:r>
              <a:rPr lang="en-US" b="1" dirty="0" smtClean="0"/>
              <a:t>4. Be strong</a:t>
            </a:r>
          </a:p>
          <a:p>
            <a:pPr lvl="1"/>
            <a:r>
              <a:rPr lang="en-US" b="1" dirty="0" smtClean="0"/>
              <a:t>5. Let everything be done in love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on your guard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(The first 4 are right out of a military manual)</a:t>
            </a:r>
          </a:p>
          <a:p>
            <a:r>
              <a:rPr lang="en-US" b="1" dirty="0" smtClean="0"/>
              <a:t>Stand guard</a:t>
            </a:r>
          </a:p>
          <a:p>
            <a:pPr lvl="1"/>
            <a:r>
              <a:rPr lang="en-US" b="1" dirty="0" smtClean="0"/>
              <a:t>For your family</a:t>
            </a:r>
          </a:p>
          <a:p>
            <a:pPr lvl="1"/>
            <a:r>
              <a:rPr lang="en-US" b="1" dirty="0" smtClean="0"/>
              <a:t>For the church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on your guard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(The first 4 are right out of a military manual)</a:t>
            </a:r>
          </a:p>
          <a:p>
            <a:r>
              <a:rPr lang="en-US" b="1" dirty="0" smtClean="0"/>
              <a:t>Stand guard</a:t>
            </a:r>
          </a:p>
          <a:p>
            <a:pPr lvl="1"/>
            <a:r>
              <a:rPr lang="en-US" b="1" dirty="0" smtClean="0"/>
              <a:t>For your family</a:t>
            </a:r>
          </a:p>
          <a:p>
            <a:pPr lvl="1"/>
            <a:r>
              <a:rPr lang="en-US" b="1" dirty="0" smtClean="0"/>
              <a:t>For the church</a:t>
            </a:r>
            <a:endParaRPr lang="en-US" b="1" dirty="0"/>
          </a:p>
          <a:p>
            <a:r>
              <a:rPr lang="en-US" b="1" dirty="0" smtClean="0"/>
              <a:t>A great responsibility</a:t>
            </a:r>
          </a:p>
          <a:p>
            <a:pPr lvl="1"/>
            <a:r>
              <a:rPr lang="en-US" b="1" dirty="0" smtClean="0"/>
              <a:t>While everyone else is resting</a:t>
            </a:r>
          </a:p>
          <a:p>
            <a:pPr lvl="1"/>
            <a:r>
              <a:rPr lang="en-US" b="1" dirty="0" smtClean="0"/>
              <a:t>Completely trusting you</a:t>
            </a:r>
          </a:p>
          <a:p>
            <a:pPr lvl="1"/>
            <a:r>
              <a:rPr lang="en-US" b="1" dirty="0" smtClean="0"/>
              <a:t>Requires courage and commitment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on your guard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active, not passive, responsibility</a:t>
            </a:r>
          </a:p>
          <a:p>
            <a:pPr lvl="1"/>
            <a:r>
              <a:rPr lang="en-US" b="1" dirty="0" smtClean="0"/>
              <a:t>Primarily </a:t>
            </a:r>
            <a:r>
              <a:rPr lang="en-US" b="1" u="sng" dirty="0" smtClean="0"/>
              <a:t>act</a:t>
            </a:r>
            <a:r>
              <a:rPr lang="en-US" b="1" dirty="0" smtClean="0"/>
              <a:t>, not </a:t>
            </a:r>
            <a:r>
              <a:rPr lang="en-US" b="1" u="sng" dirty="0" smtClean="0"/>
              <a:t>react</a:t>
            </a:r>
          </a:p>
          <a:p>
            <a:pPr lvl="1"/>
            <a:r>
              <a:rPr lang="en-US" b="1" dirty="0" smtClean="0"/>
              <a:t>Spot problems</a:t>
            </a:r>
          </a:p>
          <a:p>
            <a:pPr lvl="1"/>
            <a:r>
              <a:rPr lang="en-US" b="1" dirty="0" smtClean="0"/>
              <a:t>Act quickly, wisely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on your guard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active, not passive, responsibility</a:t>
            </a:r>
          </a:p>
          <a:p>
            <a:pPr lvl="1"/>
            <a:r>
              <a:rPr lang="en-US" b="1" dirty="0" smtClean="0"/>
              <a:t>Primarily </a:t>
            </a:r>
            <a:r>
              <a:rPr lang="en-US" b="1" u="sng" dirty="0" smtClean="0"/>
              <a:t>act</a:t>
            </a:r>
            <a:r>
              <a:rPr lang="en-US" b="1" dirty="0" smtClean="0"/>
              <a:t>, not </a:t>
            </a:r>
            <a:r>
              <a:rPr lang="en-US" b="1" u="sng" dirty="0" smtClean="0"/>
              <a:t>react</a:t>
            </a:r>
          </a:p>
          <a:p>
            <a:pPr lvl="1"/>
            <a:r>
              <a:rPr lang="en-US" b="1" dirty="0" smtClean="0"/>
              <a:t>Spot problems</a:t>
            </a:r>
          </a:p>
          <a:p>
            <a:pPr lvl="1"/>
            <a:r>
              <a:rPr lang="en-US" b="1" dirty="0" smtClean="0"/>
              <a:t>Act quickly, wisely</a:t>
            </a:r>
          </a:p>
          <a:p>
            <a:pPr lvl="1"/>
            <a:r>
              <a:rPr lang="en-US" b="1" dirty="0" smtClean="0"/>
              <a:t>Maintain contact with your superiors, as necessary (pray – Ephesians 6:18)</a:t>
            </a:r>
          </a:p>
          <a:p>
            <a:pPr lvl="1"/>
            <a:r>
              <a:rPr lang="en-US" b="1" dirty="0" smtClean="0"/>
              <a:t>Be alert – notice 1 Peter 5:8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Stand firm in the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an attack occurs, you must not give an inch</a:t>
            </a:r>
          </a:p>
          <a:p>
            <a:pPr lvl="1"/>
            <a:r>
              <a:rPr lang="en-US" b="1" dirty="0" smtClean="0"/>
              <a:t>Hold your position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Stand firm in the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an attack occurs, you must not give an inch</a:t>
            </a:r>
          </a:p>
          <a:p>
            <a:pPr lvl="1"/>
            <a:r>
              <a:rPr lang="en-US" b="1" dirty="0" smtClean="0"/>
              <a:t>Hold your position</a:t>
            </a:r>
          </a:p>
          <a:p>
            <a:pPr lvl="1"/>
            <a:r>
              <a:rPr lang="en-US" b="1" dirty="0" smtClean="0"/>
              <a:t>Presupposes a strong foundation</a:t>
            </a:r>
          </a:p>
          <a:p>
            <a:pPr lvl="1"/>
            <a:r>
              <a:rPr lang="en-US" b="1" dirty="0" smtClean="0"/>
              <a:t>You must know what you believe and why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KJV – “Watch </a:t>
            </a:r>
            <a:r>
              <a:rPr lang="en-US" b="1" dirty="0"/>
              <a:t>ye, stand fast in the faith, quit you like men, be strong. Let all your things be done with </a:t>
            </a:r>
            <a:r>
              <a:rPr lang="en-US" b="1" dirty="0" smtClean="0"/>
              <a:t>charity.”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Stand firm in the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an attack occurs, you must not give an inch</a:t>
            </a:r>
          </a:p>
          <a:p>
            <a:pPr lvl="1"/>
            <a:r>
              <a:rPr lang="en-US" b="1" dirty="0" smtClean="0"/>
              <a:t>Hold your position</a:t>
            </a:r>
          </a:p>
          <a:p>
            <a:pPr lvl="1"/>
            <a:r>
              <a:rPr lang="en-US" b="1" dirty="0" smtClean="0"/>
              <a:t>Presupposes a strong foundation</a:t>
            </a:r>
          </a:p>
          <a:p>
            <a:pPr lvl="1"/>
            <a:r>
              <a:rPr lang="en-US" b="1" dirty="0" smtClean="0"/>
              <a:t>You must know what you believe and why</a:t>
            </a:r>
          </a:p>
          <a:p>
            <a:pPr lvl="1"/>
            <a:r>
              <a:rPr lang="en-US" b="1" dirty="0" smtClean="0"/>
              <a:t>You must have on the full armor of God</a:t>
            </a:r>
          </a:p>
          <a:p>
            <a:pPr lvl="2"/>
            <a:r>
              <a:rPr lang="en-US" b="1" dirty="0" smtClean="0"/>
              <a:t>Ephesians 6:11, 13</a:t>
            </a:r>
            <a:endParaRPr lang="en-US" b="1" dirty="0"/>
          </a:p>
          <a:p>
            <a:pPr lvl="1"/>
            <a:r>
              <a:rPr lang="en-US" b="1" dirty="0" smtClean="0"/>
              <a:t>Standing firm also requires that we not be easily distracted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Stand firm in the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an attack occurs, you must not give an inch</a:t>
            </a:r>
          </a:p>
          <a:p>
            <a:pPr lvl="1"/>
            <a:r>
              <a:rPr lang="en-US" b="1" dirty="0" smtClean="0"/>
              <a:t>Hold your position</a:t>
            </a:r>
          </a:p>
          <a:p>
            <a:pPr lvl="1"/>
            <a:r>
              <a:rPr lang="en-US" b="1" dirty="0" smtClean="0"/>
              <a:t>Presupposes a strong foundation</a:t>
            </a:r>
          </a:p>
          <a:p>
            <a:pPr lvl="1"/>
            <a:r>
              <a:rPr lang="en-US" b="1" dirty="0" smtClean="0"/>
              <a:t>You must know what you believe and why</a:t>
            </a:r>
          </a:p>
          <a:p>
            <a:pPr lvl="1"/>
            <a:r>
              <a:rPr lang="en-US" b="1" dirty="0" smtClean="0"/>
              <a:t>You must have on the full armor of God</a:t>
            </a:r>
          </a:p>
          <a:p>
            <a:pPr lvl="2"/>
            <a:r>
              <a:rPr lang="en-US" b="1" dirty="0" smtClean="0"/>
              <a:t>Ephesians 6:11, 13</a:t>
            </a:r>
            <a:endParaRPr lang="en-US" b="1" dirty="0"/>
          </a:p>
          <a:p>
            <a:pPr lvl="1"/>
            <a:r>
              <a:rPr lang="en-US" b="1" dirty="0" smtClean="0"/>
              <a:t>Standing firm also requires that we not be easily distracted</a:t>
            </a:r>
            <a:endParaRPr lang="en-US" b="1" dirty="0"/>
          </a:p>
          <a:p>
            <a:r>
              <a:rPr lang="en-US" b="1" dirty="0" smtClean="0"/>
              <a:t>Whether in the family or the church, we must stand firm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Live like 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courageous (“have heart”)</a:t>
            </a:r>
          </a:p>
          <a:p>
            <a:r>
              <a:rPr lang="en-US" b="1" dirty="0" smtClean="0"/>
              <a:t>We must not be cowards – Revelation 21:8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Live like 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courageous (“have heart”)</a:t>
            </a:r>
          </a:p>
          <a:p>
            <a:r>
              <a:rPr lang="en-US" b="1" dirty="0" smtClean="0"/>
              <a:t>We must not be cowards – Revelation 21:8</a:t>
            </a:r>
          </a:p>
          <a:p>
            <a:r>
              <a:rPr lang="en-US" b="1" dirty="0" smtClean="0"/>
              <a:t>And, we must not go to the other extreme – being reckless</a:t>
            </a:r>
          </a:p>
          <a:p>
            <a:r>
              <a:rPr lang="en-US" b="1" dirty="0" smtClean="0"/>
              <a:t>We must help each other</a:t>
            </a:r>
          </a:p>
          <a:p>
            <a:pPr lvl="1"/>
            <a:r>
              <a:rPr lang="en-US" b="1" dirty="0" smtClean="0"/>
              <a:t>We must each do our part</a:t>
            </a:r>
          </a:p>
          <a:p>
            <a:pPr lvl="1"/>
            <a:r>
              <a:rPr lang="en-US" b="1" dirty="0" smtClean="0"/>
              <a:t>But we don’t have to do it alone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Live like 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courageous (“have heart”)</a:t>
            </a:r>
          </a:p>
          <a:p>
            <a:r>
              <a:rPr lang="en-US" b="1" dirty="0" smtClean="0"/>
              <a:t>We must not be cowards – Revelation 21:8</a:t>
            </a:r>
          </a:p>
          <a:p>
            <a:r>
              <a:rPr lang="en-US" b="1" dirty="0" smtClean="0"/>
              <a:t>And, we must not go to the other extreme – being reckless</a:t>
            </a:r>
          </a:p>
          <a:p>
            <a:r>
              <a:rPr lang="en-US" b="1" dirty="0" smtClean="0"/>
              <a:t>We must help each other</a:t>
            </a:r>
          </a:p>
          <a:p>
            <a:pPr lvl="1"/>
            <a:r>
              <a:rPr lang="en-US" b="1" dirty="0" smtClean="0"/>
              <a:t>We must each do our part</a:t>
            </a:r>
          </a:p>
          <a:p>
            <a:pPr lvl="1"/>
            <a:r>
              <a:rPr lang="en-US" b="1" dirty="0" smtClean="0"/>
              <a:t>But we don’t have to do it alone</a:t>
            </a:r>
            <a:endParaRPr lang="en-US" b="1" dirty="0"/>
          </a:p>
          <a:p>
            <a:r>
              <a:rPr lang="en-US" b="1" dirty="0" smtClean="0"/>
              <a:t>Living like men does not mean machismo, but maturity and wisdom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Be strong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Another military term referring to perseverance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Be strong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Another military term referring to perseverance</a:t>
            </a:r>
          </a:p>
          <a:p>
            <a:r>
              <a:rPr lang="en-US" b="1" dirty="0" smtClean="0"/>
              <a:t>Very few battles are won in a day</a:t>
            </a:r>
          </a:p>
          <a:p>
            <a:r>
              <a:rPr lang="en-US" b="1" dirty="0" smtClean="0"/>
              <a:t>We talk about “continuing faithfully until the end”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Be strong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Another military term referring to perseverance</a:t>
            </a:r>
          </a:p>
          <a:p>
            <a:r>
              <a:rPr lang="en-US" b="1" dirty="0" smtClean="0"/>
              <a:t>Very few battles are won in a day</a:t>
            </a:r>
          </a:p>
          <a:p>
            <a:r>
              <a:rPr lang="en-US" b="1" dirty="0" smtClean="0"/>
              <a:t>We talk about “continuing faithfully until the end”</a:t>
            </a:r>
          </a:p>
          <a:p>
            <a:r>
              <a:rPr lang="en-US" b="1" dirty="0" smtClean="0"/>
              <a:t>Interestingly, this is the only command in the passive voice (“be being…”)</a:t>
            </a:r>
          </a:p>
          <a:p>
            <a:pPr lvl="1"/>
            <a:r>
              <a:rPr lang="en-US" b="1" dirty="0" smtClean="0"/>
              <a:t>We do not trust in our own strength</a:t>
            </a:r>
          </a:p>
          <a:p>
            <a:pPr lvl="1"/>
            <a:r>
              <a:rPr lang="en-US" b="1" dirty="0" smtClean="0"/>
              <a:t>We receive our strength from God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Let everything be done in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1 Corinthians 13:1-3</a:t>
            </a:r>
          </a:p>
          <a:p>
            <a:pPr lvl="1">
              <a:buNone/>
            </a:pPr>
            <a:r>
              <a:rPr lang="en-US" b="1" dirty="0" smtClean="0"/>
              <a:t>	If I speak with the tongues of men and of angels, but do not have love, I have become a noisy gong or a clanging cymbal. </a:t>
            </a:r>
            <a:r>
              <a:rPr lang="en-US" b="1" baseline="30000" dirty="0" smtClean="0"/>
              <a:t>2 </a:t>
            </a:r>
            <a:r>
              <a:rPr lang="en-US" b="1" dirty="0" smtClean="0"/>
              <a:t>If I have </a:t>
            </a:r>
            <a:r>
              <a:rPr lang="en-US" b="1" i="1" dirty="0" smtClean="0"/>
              <a:t>the gift of</a:t>
            </a:r>
            <a:r>
              <a:rPr lang="en-US" b="1" dirty="0" smtClean="0"/>
              <a:t> prophecy, and know all mysteries and all knowledge; and if I have all faith, so as to remove mountains, but do not have love, I am nothing. </a:t>
            </a:r>
            <a:r>
              <a:rPr lang="en-US" b="1" baseline="30000" dirty="0" smtClean="0"/>
              <a:t>3 </a:t>
            </a:r>
            <a:r>
              <a:rPr lang="en-US" b="1" dirty="0" smtClean="0"/>
              <a:t>And if I give all my possessions to feed </a:t>
            </a:r>
            <a:r>
              <a:rPr lang="en-US" b="1" i="1" dirty="0" smtClean="0"/>
              <a:t>the poor</a:t>
            </a:r>
            <a:r>
              <a:rPr lang="en-US" b="1" dirty="0" smtClean="0"/>
              <a:t>, and if I surrender my body to be burned, but do not have love, it profits me nothing.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Paul has written a rather long letter to the Corinthians</a:t>
            </a:r>
          </a:p>
          <a:p>
            <a:r>
              <a:rPr lang="en-US" b="1" dirty="0" smtClean="0"/>
              <a:t>He has dealt with many problems</a:t>
            </a:r>
          </a:p>
          <a:p>
            <a:pPr lvl="1"/>
            <a:r>
              <a:rPr lang="en-US" b="1" dirty="0" smtClean="0"/>
              <a:t>Attitudes</a:t>
            </a:r>
          </a:p>
          <a:p>
            <a:pPr lvl="1"/>
            <a:r>
              <a:rPr lang="en-US" b="1" dirty="0" smtClean="0"/>
              <a:t>Sins</a:t>
            </a:r>
          </a:p>
          <a:p>
            <a:pPr lvl="1"/>
            <a:r>
              <a:rPr lang="en-US" b="1" dirty="0" smtClean="0"/>
              <a:t>Relationships</a:t>
            </a:r>
          </a:p>
          <a:p>
            <a:pPr lvl="1"/>
            <a:r>
              <a:rPr lang="en-US" b="1" dirty="0" smtClean="0"/>
              <a:t>Priorities, etc</a:t>
            </a:r>
            <a:endParaRPr lang="en-US" b="1" dirty="0"/>
          </a:p>
          <a:p>
            <a:r>
              <a:rPr lang="en-US" b="1" dirty="0" smtClean="0"/>
              <a:t>He then encourages them to put those things into practice in order to please God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KJV – “Watch </a:t>
            </a:r>
            <a:r>
              <a:rPr lang="en-US" b="1" dirty="0"/>
              <a:t>ye, stand fast in the faith, quit you like men, be strong. Let all your things be done with </a:t>
            </a:r>
            <a:r>
              <a:rPr lang="en-US" b="1" dirty="0" smtClean="0"/>
              <a:t>charity.”</a:t>
            </a:r>
          </a:p>
          <a:p>
            <a:r>
              <a:rPr lang="en-US" b="1" dirty="0" smtClean="0"/>
              <a:t>NIV – …be men of courage</a:t>
            </a:r>
          </a:p>
          <a:p>
            <a:r>
              <a:rPr lang="en-US" b="1" dirty="0" smtClean="0"/>
              <a:t>NLT – …be courageous</a:t>
            </a:r>
          </a:p>
          <a:p>
            <a:r>
              <a:rPr lang="en-US" b="1" dirty="0" smtClean="0"/>
              <a:t>NASB – …act like men</a:t>
            </a:r>
          </a:p>
          <a:p>
            <a:r>
              <a:rPr lang="en-US" b="1" dirty="0" smtClean="0"/>
              <a:t>AB in PE – …be valiant</a:t>
            </a:r>
          </a:p>
          <a:p>
            <a:r>
              <a:rPr lang="en-US" b="1" dirty="0" smtClean="0"/>
              <a:t>Young’s – …be men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KJV – “quit you…”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Several generations ago, "quit you like men" was a frequently heard phrase in English-speaking countries. </a:t>
            </a:r>
            <a:endParaRPr lang="en-US" b="1" dirty="0" smtClean="0"/>
          </a:p>
          <a:p>
            <a:r>
              <a:rPr lang="en-US" b="1" dirty="0" smtClean="0"/>
              <a:t>To </a:t>
            </a:r>
            <a:r>
              <a:rPr lang="en-US" b="1" dirty="0"/>
              <a:t>modern ears, </a:t>
            </a:r>
            <a:r>
              <a:rPr lang="en-US" b="1" i="1" dirty="0"/>
              <a:t>quit</a:t>
            </a:r>
            <a:r>
              <a:rPr lang="en-US" b="1" dirty="0"/>
              <a:t> </a:t>
            </a:r>
            <a:r>
              <a:rPr lang="en-US" b="1" dirty="0" smtClean="0"/>
              <a:t>means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o stop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give </a:t>
            </a:r>
            <a:r>
              <a:rPr lang="en-US" b="1" dirty="0" smtClean="0"/>
              <a:t>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KJV – “quit you…”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Several generations ago, "quit you like men" was a frequently heard phrase in English-speaking countries. </a:t>
            </a:r>
            <a:endParaRPr lang="en-US" b="1" dirty="0" smtClean="0"/>
          </a:p>
          <a:p>
            <a:r>
              <a:rPr lang="en-US" b="1" dirty="0" smtClean="0"/>
              <a:t>To </a:t>
            </a:r>
            <a:r>
              <a:rPr lang="en-US" b="1" dirty="0"/>
              <a:t>modern ears, </a:t>
            </a:r>
            <a:r>
              <a:rPr lang="en-US" b="1" i="1" dirty="0"/>
              <a:t>quit</a:t>
            </a:r>
            <a:r>
              <a:rPr lang="en-US" b="1" dirty="0"/>
              <a:t> </a:t>
            </a:r>
            <a:r>
              <a:rPr lang="en-US" b="1" dirty="0" smtClean="0"/>
              <a:t>means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o stop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give </a:t>
            </a:r>
            <a:r>
              <a:rPr lang="en-US" b="1" dirty="0" smtClean="0"/>
              <a:t>up</a:t>
            </a:r>
          </a:p>
          <a:p>
            <a:r>
              <a:rPr lang="en-US" b="1" dirty="0" smtClean="0"/>
              <a:t>But </a:t>
            </a:r>
            <a:r>
              <a:rPr lang="en-US" b="1" dirty="0"/>
              <a:t>it can also mean "to conduct oneself in a specified way</a:t>
            </a:r>
            <a:r>
              <a:rPr lang="en-US" b="1" dirty="0" smtClean="0"/>
              <a:t>."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Andrizomai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The Greek word translated as "quit you like men" is </a:t>
            </a:r>
            <a:r>
              <a:rPr lang="en-US" b="1" i="1" dirty="0" smtClean="0"/>
              <a:t>andrizomai</a:t>
            </a:r>
            <a:endParaRPr lang="en-US" b="1" dirty="0"/>
          </a:p>
          <a:p>
            <a:pPr lvl="1"/>
            <a:r>
              <a:rPr lang="en-US" b="1" dirty="0" smtClean="0"/>
              <a:t>Used </a:t>
            </a:r>
            <a:r>
              <a:rPr lang="en-US" b="1" dirty="0"/>
              <a:t>just this one time in the </a:t>
            </a:r>
            <a:r>
              <a:rPr lang="en-US" b="1" dirty="0" smtClean="0"/>
              <a:t>Bible</a:t>
            </a:r>
          </a:p>
          <a:p>
            <a:pPr lvl="1"/>
            <a:r>
              <a:rPr lang="en-US" b="1" dirty="0" smtClean="0"/>
              <a:t>An imperative; </a:t>
            </a:r>
            <a:r>
              <a:rPr lang="en-US" b="1" dirty="0"/>
              <a:t>a word of </a:t>
            </a:r>
            <a:r>
              <a:rPr lang="en-US" b="1" dirty="0" smtClean="0"/>
              <a:t>command</a:t>
            </a:r>
          </a:p>
          <a:p>
            <a:pPr lvl="1"/>
            <a:r>
              <a:rPr lang="en-US" b="1" dirty="0" smtClean="0"/>
              <a:t>It literally </a:t>
            </a:r>
            <a:r>
              <a:rPr lang="en-US" b="1" dirty="0"/>
              <a:t>means "be men</a:t>
            </a:r>
            <a:r>
              <a:rPr lang="en-US" b="1" dirty="0" smtClean="0"/>
              <a:t>."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Andrizomai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Greek word translated as "quit you like men" is </a:t>
            </a:r>
            <a:r>
              <a:rPr lang="en-US" b="1" i="1" dirty="0" err="1" smtClean="0"/>
              <a:t>andrizomai</a:t>
            </a:r>
            <a:endParaRPr lang="en-US" b="1" dirty="0" smtClean="0"/>
          </a:p>
          <a:p>
            <a:pPr lvl="1"/>
            <a:r>
              <a:rPr lang="en-US" b="1" dirty="0" smtClean="0"/>
              <a:t>Used just this one time in the Bible</a:t>
            </a:r>
          </a:p>
          <a:p>
            <a:pPr lvl="1"/>
            <a:r>
              <a:rPr lang="en-US" b="1" dirty="0" smtClean="0"/>
              <a:t>An imperative; a word of command</a:t>
            </a:r>
          </a:p>
          <a:p>
            <a:pPr lvl="1"/>
            <a:r>
              <a:rPr lang="en-US" b="1" dirty="0" smtClean="0"/>
              <a:t>It literally means "be men."</a:t>
            </a:r>
            <a:endParaRPr lang="en-US" dirty="0" smtClean="0"/>
          </a:p>
          <a:p>
            <a:r>
              <a:rPr lang="en-US" b="1" dirty="0" smtClean="0"/>
              <a:t>The command is to all Christians, regardless of age or gender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Andrizomai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Greek word translated as "quit you like men" is </a:t>
            </a:r>
            <a:r>
              <a:rPr lang="en-US" b="1" i="1" dirty="0" err="1" smtClean="0"/>
              <a:t>andrizomai</a:t>
            </a:r>
            <a:endParaRPr lang="en-US" b="1" dirty="0" smtClean="0"/>
          </a:p>
          <a:p>
            <a:pPr lvl="1"/>
            <a:r>
              <a:rPr lang="en-US" b="1" dirty="0" smtClean="0"/>
              <a:t>Used just this one time in the Bible</a:t>
            </a:r>
          </a:p>
          <a:p>
            <a:pPr lvl="1"/>
            <a:r>
              <a:rPr lang="en-US" b="1" dirty="0" smtClean="0"/>
              <a:t>An imperative; a word of command</a:t>
            </a:r>
          </a:p>
          <a:p>
            <a:pPr lvl="1"/>
            <a:r>
              <a:rPr lang="en-US" b="1" dirty="0" smtClean="0"/>
              <a:t>It literally means "be men."</a:t>
            </a:r>
            <a:endParaRPr lang="en-US" b="1" dirty="0"/>
          </a:p>
          <a:p>
            <a:r>
              <a:rPr lang="en-US" b="1" dirty="0" smtClean="0"/>
              <a:t>The command is to all Christians, regardless of age or gender</a:t>
            </a:r>
          </a:p>
          <a:p>
            <a:r>
              <a:rPr lang="en-US" b="1" dirty="0" smtClean="0"/>
              <a:t>Joshua 1:6-7, 9, 18 (Septuagint) - …Be strong and courageous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 Soldiers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Christians are compared to soldiers of the cross, battling</a:t>
            </a:r>
          </a:p>
          <a:p>
            <a:pPr lvl="1"/>
            <a:r>
              <a:rPr lang="en-US" b="1" dirty="0" smtClean="0"/>
              <a:t>The world</a:t>
            </a:r>
          </a:p>
          <a:p>
            <a:pPr lvl="1"/>
            <a:r>
              <a:rPr lang="en-US" b="1" dirty="0" smtClean="0"/>
              <a:t>The flesh</a:t>
            </a:r>
          </a:p>
          <a:p>
            <a:pPr lvl="1"/>
            <a:r>
              <a:rPr lang="en-US" b="1" dirty="0" smtClean="0"/>
              <a:t>Satan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1041</Words>
  <Application>Microsoft Office PowerPoint</Application>
  <PresentationFormat>On-screen Show (4:3)</PresentationFormat>
  <Paragraphs>180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“Act Like Men”</vt:lpstr>
      <vt:lpstr>INTRODUCTION</vt:lpstr>
      <vt:lpstr>INTRODUCTION</vt:lpstr>
      <vt:lpstr>KJV – “quit you…”</vt:lpstr>
      <vt:lpstr>KJV – “quit you…”</vt:lpstr>
      <vt:lpstr>Andrizomai</vt:lpstr>
      <vt:lpstr>Andrizomai</vt:lpstr>
      <vt:lpstr>Andrizomai</vt:lpstr>
      <vt:lpstr>As Soldiers</vt:lpstr>
      <vt:lpstr>As Soldiers</vt:lpstr>
      <vt:lpstr>As Soldiers</vt:lpstr>
      <vt:lpstr>As Soldiers</vt:lpstr>
      <vt:lpstr>5-point mini-sermon</vt:lpstr>
      <vt:lpstr>1. Be on your guard</vt:lpstr>
      <vt:lpstr>1. Be on your guard</vt:lpstr>
      <vt:lpstr>1. Be on your guard</vt:lpstr>
      <vt:lpstr>1. Be on your guard</vt:lpstr>
      <vt:lpstr>2. Stand firm in the faith</vt:lpstr>
      <vt:lpstr>2. Stand firm in the faith</vt:lpstr>
      <vt:lpstr>2. Stand firm in the faith</vt:lpstr>
      <vt:lpstr>2. Stand firm in the faith</vt:lpstr>
      <vt:lpstr>3. Live like men</vt:lpstr>
      <vt:lpstr>3. Live like men</vt:lpstr>
      <vt:lpstr>3. Live like men</vt:lpstr>
      <vt:lpstr>4. Be strong</vt:lpstr>
      <vt:lpstr>4. Be strong</vt:lpstr>
      <vt:lpstr>4. Be strong</vt:lpstr>
      <vt:lpstr>5. Let everything be done in love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Like Men</dc:title>
  <dc:creator>Pili</dc:creator>
  <cp:lastModifiedBy>Pili</cp:lastModifiedBy>
  <cp:revision>27</cp:revision>
  <dcterms:created xsi:type="dcterms:W3CDTF">2012-10-21T19:33:18Z</dcterms:created>
  <dcterms:modified xsi:type="dcterms:W3CDTF">2016-04-03T21:15:22Z</dcterms:modified>
</cp:coreProperties>
</file>