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4" r:id="rId7"/>
    <p:sldId id="274" r:id="rId8"/>
    <p:sldId id="273" r:id="rId9"/>
    <p:sldId id="269" r:id="rId10"/>
    <p:sldId id="277" r:id="rId11"/>
    <p:sldId id="276" r:id="rId12"/>
    <p:sldId id="275" r:id="rId13"/>
    <p:sldId id="263" r:id="rId14"/>
    <p:sldId id="280" r:id="rId15"/>
    <p:sldId id="279" r:id="rId16"/>
    <p:sldId id="278" r:id="rId17"/>
    <p:sldId id="265" r:id="rId18"/>
    <p:sldId id="284" r:id="rId19"/>
    <p:sldId id="283" r:id="rId20"/>
    <p:sldId id="282" r:id="rId21"/>
    <p:sldId id="281" r:id="rId22"/>
    <p:sldId id="261" r:id="rId23"/>
    <p:sldId id="287" r:id="rId24"/>
    <p:sldId id="286" r:id="rId25"/>
    <p:sldId id="285" r:id="rId26"/>
    <p:sldId id="272" r:id="rId27"/>
    <p:sldId id="290" r:id="rId28"/>
    <p:sldId id="289" r:id="rId29"/>
    <p:sldId id="288" r:id="rId30"/>
    <p:sldId id="271" r:id="rId31"/>
    <p:sldId id="292" r:id="rId32"/>
    <p:sldId id="291" r:id="rId33"/>
    <p:sldId id="258" r:id="rId34"/>
    <p:sldId id="294" r:id="rId35"/>
    <p:sldId id="293" r:id="rId36"/>
    <p:sldId id="2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90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4114800" cy="19050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“Why…?”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33528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Luke 6:46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</a:t>
            </a:r>
            <a:r>
              <a:rPr lang="en-US" b="1" dirty="0" smtClean="0"/>
              <a:t>Their authority was wrong</a:t>
            </a:r>
            <a:endParaRPr lang="en-US" b="1" dirty="0" smtClean="0"/>
          </a:p>
          <a:p>
            <a:pPr lvl="1"/>
            <a:r>
              <a:rPr lang="en-US" b="1" dirty="0" smtClean="0"/>
              <a:t>Jesus always raises issues to their </a:t>
            </a:r>
            <a:r>
              <a:rPr lang="en-US" b="1" u="sng" dirty="0" smtClean="0"/>
              <a:t>highest level</a:t>
            </a:r>
          </a:p>
          <a:p>
            <a:pPr lvl="2"/>
            <a:r>
              <a:rPr lang="en-US" b="1" dirty="0" smtClean="0"/>
              <a:t>He brushes aside their charges</a:t>
            </a:r>
          </a:p>
          <a:p>
            <a:pPr lvl="2"/>
            <a:r>
              <a:rPr lang="en-US" b="1" dirty="0" smtClean="0"/>
              <a:t>If the authority is wrong, the command is non-binding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</a:t>
            </a:r>
            <a:r>
              <a:rPr lang="en-US" b="1" dirty="0" smtClean="0"/>
              <a:t>Their authority was wrong</a:t>
            </a:r>
            <a:endParaRPr lang="en-US" b="1" dirty="0" smtClean="0"/>
          </a:p>
          <a:p>
            <a:pPr lvl="1"/>
            <a:r>
              <a:rPr lang="en-US" b="1" dirty="0" smtClean="0"/>
              <a:t>Jesus always raises issues to their </a:t>
            </a:r>
            <a:r>
              <a:rPr lang="en-US" b="1" u="sng" dirty="0" smtClean="0"/>
              <a:t>highest level</a:t>
            </a:r>
          </a:p>
          <a:p>
            <a:pPr lvl="2"/>
            <a:r>
              <a:rPr lang="en-US" b="1" dirty="0" smtClean="0"/>
              <a:t>He brushes aside their charges</a:t>
            </a:r>
          </a:p>
          <a:p>
            <a:pPr lvl="2"/>
            <a:r>
              <a:rPr lang="en-US" b="1" dirty="0" smtClean="0"/>
              <a:t>If the authority is wrong, the command is non-binding</a:t>
            </a:r>
          </a:p>
          <a:p>
            <a:pPr lvl="1"/>
            <a:r>
              <a:rPr lang="en-US" b="1" dirty="0" smtClean="0"/>
              <a:t>Actual charges, not theoretical</a:t>
            </a:r>
          </a:p>
          <a:p>
            <a:pPr lvl="2"/>
            <a:r>
              <a:rPr lang="en-US" b="1" dirty="0" smtClean="0"/>
              <a:t>God does not share His throne (authority)</a:t>
            </a:r>
          </a:p>
          <a:p>
            <a:pPr lvl="2"/>
            <a:r>
              <a:rPr lang="en-US" b="1" dirty="0" smtClean="0"/>
              <a:t>Adding, subtracting, changing-Gal 1:6-9; Rev 22; 2 Jn 9</a:t>
            </a:r>
            <a:endParaRPr lang="en-US" b="1" dirty="0" smtClean="0"/>
          </a:p>
          <a:p>
            <a:pPr lvl="1"/>
            <a:r>
              <a:rPr lang="en-US" b="1" dirty="0" smtClean="0"/>
              <a:t>Their hypocrisy was hidden by their boldness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</a:t>
            </a:r>
            <a:r>
              <a:rPr lang="en-US" b="1" dirty="0" smtClean="0"/>
              <a:t>Their authority was wrong</a:t>
            </a:r>
            <a:endParaRPr lang="en-US" b="1" dirty="0" smtClean="0"/>
          </a:p>
          <a:p>
            <a:pPr lvl="1"/>
            <a:r>
              <a:rPr lang="en-US" b="1" dirty="0" smtClean="0"/>
              <a:t>Jesus always raises issues to their </a:t>
            </a:r>
            <a:r>
              <a:rPr lang="en-US" b="1" u="sng" dirty="0" smtClean="0"/>
              <a:t>highest level</a:t>
            </a:r>
          </a:p>
          <a:p>
            <a:pPr lvl="2"/>
            <a:r>
              <a:rPr lang="en-US" b="1" dirty="0" smtClean="0"/>
              <a:t>He brushes aside their charges</a:t>
            </a:r>
          </a:p>
          <a:p>
            <a:pPr lvl="2"/>
            <a:r>
              <a:rPr lang="en-US" b="1" dirty="0" smtClean="0"/>
              <a:t>If the authority is wrong, the command is non-binding</a:t>
            </a:r>
          </a:p>
          <a:p>
            <a:pPr lvl="1"/>
            <a:r>
              <a:rPr lang="en-US" b="1" dirty="0" smtClean="0"/>
              <a:t>Actual charges, not theoretical</a:t>
            </a:r>
          </a:p>
          <a:p>
            <a:pPr lvl="2"/>
            <a:r>
              <a:rPr lang="en-US" b="1" dirty="0" smtClean="0"/>
              <a:t>God does not share His throne (authority)</a:t>
            </a:r>
          </a:p>
          <a:p>
            <a:pPr lvl="2"/>
            <a:r>
              <a:rPr lang="en-US" b="1" dirty="0" smtClean="0"/>
              <a:t>Adding, subtracting, changing-Gal 1:6-9; Rev 22; 2 Jn 9</a:t>
            </a:r>
            <a:endParaRPr lang="en-US" b="1" dirty="0" smtClean="0"/>
          </a:p>
          <a:p>
            <a:pPr lvl="1"/>
            <a:r>
              <a:rPr lang="en-US" b="1" dirty="0" smtClean="0"/>
              <a:t>Their hypocrisy was hidden by their boldness</a:t>
            </a:r>
            <a:endParaRPr lang="en-US" b="1" dirty="0" smtClean="0"/>
          </a:p>
          <a:p>
            <a:r>
              <a:rPr lang="en-US" b="1" dirty="0" smtClean="0"/>
              <a:t>Do we sometimes makes “good” rules and expect others to obey them (Col 2:20-23)?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demand for proof (a sign)</a:t>
            </a:r>
          </a:p>
          <a:p>
            <a:pPr lvl="1"/>
            <a:r>
              <a:rPr lang="en-US" b="1" dirty="0" smtClean="0"/>
              <a:t>He had </a:t>
            </a:r>
            <a:r>
              <a:rPr lang="en-US" b="1" dirty="0" smtClean="0"/>
              <a:t>just performed </a:t>
            </a:r>
            <a:r>
              <a:rPr lang="en-US" b="1" dirty="0" smtClean="0"/>
              <a:t>one, </a:t>
            </a:r>
            <a:r>
              <a:rPr lang="en-US" b="1" dirty="0" smtClean="0"/>
              <a:t>the feeding of </a:t>
            </a:r>
            <a:r>
              <a:rPr lang="en-US" b="1" dirty="0" smtClean="0"/>
              <a:t>4,000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demand for proof (a sign)</a:t>
            </a:r>
          </a:p>
          <a:p>
            <a:pPr lvl="1"/>
            <a:r>
              <a:rPr lang="en-US" b="1" dirty="0" smtClean="0"/>
              <a:t>He had </a:t>
            </a:r>
            <a:r>
              <a:rPr lang="en-US" b="1" dirty="0" smtClean="0"/>
              <a:t>just performed </a:t>
            </a:r>
            <a:r>
              <a:rPr lang="en-US" b="1" dirty="0" smtClean="0"/>
              <a:t>one, </a:t>
            </a:r>
            <a:r>
              <a:rPr lang="en-US" b="1" dirty="0" smtClean="0"/>
              <a:t>the feeding of </a:t>
            </a:r>
            <a:r>
              <a:rPr lang="en-US" b="1" dirty="0" smtClean="0"/>
              <a:t>4,000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do you seek a sign?</a:t>
            </a:r>
          </a:p>
          <a:p>
            <a:pPr lvl="1"/>
            <a:r>
              <a:rPr lang="en-US" b="1" dirty="0" smtClean="0"/>
              <a:t>He knew they were testing Him</a:t>
            </a:r>
          </a:p>
          <a:p>
            <a:pPr lvl="2"/>
            <a:r>
              <a:rPr lang="en-US" b="1" dirty="0" smtClean="0"/>
              <a:t>V11 – John </a:t>
            </a:r>
            <a:r>
              <a:rPr lang="en-US" b="1" dirty="0" smtClean="0"/>
              <a:t>2:23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demand for proof (a sign)</a:t>
            </a:r>
          </a:p>
          <a:p>
            <a:pPr lvl="1"/>
            <a:r>
              <a:rPr lang="en-US" b="1" dirty="0" smtClean="0"/>
              <a:t>He had </a:t>
            </a:r>
            <a:r>
              <a:rPr lang="en-US" b="1" dirty="0" smtClean="0"/>
              <a:t>just performed </a:t>
            </a:r>
            <a:r>
              <a:rPr lang="en-US" b="1" dirty="0" smtClean="0"/>
              <a:t>one, </a:t>
            </a:r>
            <a:r>
              <a:rPr lang="en-US" b="1" dirty="0" smtClean="0"/>
              <a:t>the feeding of </a:t>
            </a:r>
            <a:r>
              <a:rPr lang="en-US" b="1" dirty="0" smtClean="0"/>
              <a:t>4,000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do you seek a sign?</a:t>
            </a:r>
          </a:p>
          <a:p>
            <a:pPr lvl="1"/>
            <a:r>
              <a:rPr lang="en-US" b="1" dirty="0" smtClean="0"/>
              <a:t>He knew they were testing Him</a:t>
            </a:r>
          </a:p>
          <a:p>
            <a:pPr lvl="2"/>
            <a:r>
              <a:rPr lang="en-US" b="1" dirty="0" smtClean="0"/>
              <a:t>V11 – John 2:23</a:t>
            </a:r>
          </a:p>
          <a:p>
            <a:pPr lvl="1"/>
            <a:r>
              <a:rPr lang="en-US" b="1" dirty="0" smtClean="0"/>
              <a:t>“Sighing” – the word occurs nowhere but here</a:t>
            </a:r>
          </a:p>
          <a:p>
            <a:pPr lvl="2"/>
            <a:r>
              <a:rPr lang="en-US" b="1" dirty="0" smtClean="0"/>
              <a:t>We might say “From the bottom of His heart”</a:t>
            </a:r>
          </a:p>
          <a:p>
            <a:pPr lvl="1"/>
            <a:r>
              <a:rPr lang="en-US" b="1" dirty="0" smtClean="0"/>
              <a:t>We see a glimpse into His heart – sorrow, </a:t>
            </a:r>
            <a:r>
              <a:rPr lang="en-US" b="1" dirty="0" smtClean="0"/>
              <a:t>grief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demand for proof (a sign)</a:t>
            </a:r>
          </a:p>
          <a:p>
            <a:pPr lvl="1"/>
            <a:r>
              <a:rPr lang="en-US" b="1" dirty="0" smtClean="0"/>
              <a:t>He had </a:t>
            </a:r>
            <a:r>
              <a:rPr lang="en-US" b="1" dirty="0" smtClean="0"/>
              <a:t>just performed </a:t>
            </a:r>
            <a:r>
              <a:rPr lang="en-US" b="1" dirty="0" smtClean="0"/>
              <a:t>one, </a:t>
            </a:r>
            <a:r>
              <a:rPr lang="en-US" b="1" dirty="0" smtClean="0"/>
              <a:t>the feeding of </a:t>
            </a:r>
            <a:r>
              <a:rPr lang="en-US" b="1" dirty="0" smtClean="0"/>
              <a:t>4,000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do you seek a sign?</a:t>
            </a:r>
          </a:p>
          <a:p>
            <a:pPr lvl="1"/>
            <a:r>
              <a:rPr lang="en-US" b="1" dirty="0" smtClean="0"/>
              <a:t>He knew they were testing Him</a:t>
            </a:r>
          </a:p>
          <a:p>
            <a:pPr lvl="2"/>
            <a:r>
              <a:rPr lang="en-US" b="1" dirty="0" smtClean="0"/>
              <a:t>V11 – John 2:23</a:t>
            </a:r>
          </a:p>
          <a:p>
            <a:pPr lvl="1"/>
            <a:r>
              <a:rPr lang="en-US" b="1" dirty="0" smtClean="0"/>
              <a:t>“Sighing” – the word occurs nowhere but here</a:t>
            </a:r>
          </a:p>
          <a:p>
            <a:pPr lvl="2"/>
            <a:r>
              <a:rPr lang="en-US" b="1" dirty="0" smtClean="0"/>
              <a:t>We might say “From the bottom of His heart”</a:t>
            </a:r>
          </a:p>
          <a:p>
            <a:pPr lvl="1"/>
            <a:r>
              <a:rPr lang="en-US" b="1" dirty="0" smtClean="0"/>
              <a:t>We see a glimpse into His heart – sorrow, grief</a:t>
            </a:r>
          </a:p>
          <a:p>
            <a:pPr lvl="1"/>
            <a:r>
              <a:rPr lang="en-US" b="1" dirty="0" smtClean="0"/>
              <a:t>“From Heaven” – Moses (Manna), Elijah (fire), Joshua (sun), as opposed to “nat. explanation”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No (they were testing Him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No (they were testing Him)</a:t>
            </a:r>
          </a:p>
          <a:p>
            <a:pPr lvl="1"/>
            <a:r>
              <a:rPr lang="en-US" b="1" dirty="0" smtClean="0"/>
              <a:t>Why can’t you believe what you have </a:t>
            </a:r>
            <a:r>
              <a:rPr lang="en-US" b="1" dirty="0" smtClean="0"/>
              <a:t>already seen/heard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Why can’t you believe the testimonies of others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No (they were testing Him)</a:t>
            </a:r>
          </a:p>
          <a:p>
            <a:pPr lvl="1"/>
            <a:r>
              <a:rPr lang="en-US" b="1" dirty="0" smtClean="0"/>
              <a:t>Why can’t you believe what you have </a:t>
            </a:r>
            <a:r>
              <a:rPr lang="en-US" b="1" dirty="0" smtClean="0"/>
              <a:t>already seen/heard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Why can’t you believe the testimonies of others?</a:t>
            </a:r>
          </a:p>
          <a:p>
            <a:pPr lvl="1"/>
            <a:r>
              <a:rPr lang="en-US" b="1" dirty="0" smtClean="0"/>
              <a:t>Not “from Heaven”, but “earth” (Jonah)</a:t>
            </a:r>
          </a:p>
          <a:p>
            <a:pPr lvl="1"/>
            <a:r>
              <a:rPr lang="en-US" b="1" dirty="0" smtClean="0"/>
              <a:t>Not </a:t>
            </a:r>
            <a:r>
              <a:rPr lang="en-US" b="1" u="sng" dirty="0" smtClean="0"/>
              <a:t>what</a:t>
            </a:r>
            <a:r>
              <a:rPr lang="en-US" b="1" dirty="0" smtClean="0"/>
              <a:t> they asked for, nor </a:t>
            </a:r>
            <a:r>
              <a:rPr lang="en-US" b="1" u="sng" dirty="0" smtClean="0"/>
              <a:t>because</a:t>
            </a:r>
            <a:r>
              <a:rPr lang="en-US" b="1" dirty="0" smtClean="0"/>
              <a:t> they </a:t>
            </a:r>
            <a:r>
              <a:rPr lang="en-US" b="1" dirty="0" smtClean="0"/>
              <a:t>asked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Often, when there is a question of “Why?” it’s coming from us (mankind) and is directed towards God – ex. Habakkuk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No (they were testing Him)</a:t>
            </a:r>
          </a:p>
          <a:p>
            <a:pPr lvl="1"/>
            <a:r>
              <a:rPr lang="en-US" b="1" dirty="0" smtClean="0"/>
              <a:t>Why can’t you believe what you have </a:t>
            </a:r>
            <a:r>
              <a:rPr lang="en-US" b="1" dirty="0" smtClean="0"/>
              <a:t>already seen/heard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Why can’t you believe the testimonies of others?</a:t>
            </a:r>
          </a:p>
          <a:p>
            <a:pPr lvl="1"/>
            <a:r>
              <a:rPr lang="en-US" b="1" dirty="0" smtClean="0"/>
              <a:t>Not “from Heaven”, but “earth” (Jonah)</a:t>
            </a:r>
          </a:p>
          <a:p>
            <a:pPr lvl="1"/>
            <a:r>
              <a:rPr lang="en-US" b="1" dirty="0" smtClean="0"/>
              <a:t>Not </a:t>
            </a:r>
            <a:r>
              <a:rPr lang="en-US" b="1" u="sng" dirty="0" smtClean="0"/>
              <a:t>what</a:t>
            </a:r>
            <a:r>
              <a:rPr lang="en-US" b="1" dirty="0" smtClean="0"/>
              <a:t> they asked for, nor </a:t>
            </a:r>
            <a:r>
              <a:rPr lang="en-US" b="1" u="sng" dirty="0" smtClean="0"/>
              <a:t>because</a:t>
            </a:r>
            <a:r>
              <a:rPr lang="en-US" b="1" dirty="0" smtClean="0"/>
              <a:t> they asked</a:t>
            </a:r>
          </a:p>
          <a:p>
            <a:r>
              <a:rPr lang="en-US" b="1" dirty="0" smtClean="0"/>
              <a:t>Matt 12:39; 16:4; 1 Cor 1:22; Matt 4:7</a:t>
            </a:r>
          </a:p>
          <a:p>
            <a:pPr lvl="1"/>
            <a:r>
              <a:rPr lang="en-US" b="1" dirty="0" smtClean="0"/>
              <a:t>2 Tim 2:23; Titus 3:9 – Don’t sink to their </a:t>
            </a:r>
            <a:r>
              <a:rPr lang="en-US" b="1" dirty="0" smtClean="0"/>
              <a:t>level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8:12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No (they were testing Him)</a:t>
            </a:r>
          </a:p>
          <a:p>
            <a:pPr lvl="1"/>
            <a:r>
              <a:rPr lang="en-US" b="1" dirty="0" smtClean="0"/>
              <a:t>Why can’t you believe what you have </a:t>
            </a:r>
            <a:r>
              <a:rPr lang="en-US" b="1" dirty="0" smtClean="0"/>
              <a:t>already seen/heard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Why can’t you believe the testimonies of others?</a:t>
            </a:r>
          </a:p>
          <a:p>
            <a:pPr lvl="1"/>
            <a:r>
              <a:rPr lang="en-US" b="1" dirty="0" smtClean="0"/>
              <a:t>Not “from Heaven”, but “earth” (Jonah)</a:t>
            </a:r>
          </a:p>
          <a:p>
            <a:pPr lvl="1"/>
            <a:r>
              <a:rPr lang="en-US" b="1" dirty="0" smtClean="0"/>
              <a:t>Not </a:t>
            </a:r>
            <a:r>
              <a:rPr lang="en-US" b="1" u="sng" dirty="0" smtClean="0"/>
              <a:t>what</a:t>
            </a:r>
            <a:r>
              <a:rPr lang="en-US" b="1" dirty="0" smtClean="0"/>
              <a:t> they asked for, nor </a:t>
            </a:r>
            <a:r>
              <a:rPr lang="en-US" b="1" u="sng" dirty="0" smtClean="0"/>
              <a:t>because</a:t>
            </a:r>
            <a:r>
              <a:rPr lang="en-US" b="1" dirty="0" smtClean="0"/>
              <a:t> they asked</a:t>
            </a:r>
          </a:p>
          <a:p>
            <a:r>
              <a:rPr lang="en-US" b="1" dirty="0" smtClean="0"/>
              <a:t>Matt 12:39; 16:4; 1 Cor 1:22; Matt 4:7</a:t>
            </a:r>
          </a:p>
          <a:p>
            <a:pPr lvl="1"/>
            <a:r>
              <a:rPr lang="en-US" b="1" dirty="0" smtClean="0"/>
              <a:t>2 Tim 2:23; Titus 3:9 – Don’t sink to their level</a:t>
            </a:r>
          </a:p>
          <a:p>
            <a:r>
              <a:rPr lang="en-US" b="1" dirty="0" smtClean="0"/>
              <a:t>How many still seek signs when we have a book full of them crying out to us (Lk 16:31)?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context of the Beatitudes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context of the Beatitudes</a:t>
            </a:r>
            <a:endParaRPr lang="en-US" b="1" dirty="0" smtClean="0"/>
          </a:p>
          <a:p>
            <a:pPr lvl="1"/>
            <a:r>
              <a:rPr lang="en-US" b="1" dirty="0" smtClean="0"/>
              <a:t>He has recently chosen His Apostles</a:t>
            </a:r>
          </a:p>
          <a:p>
            <a:pPr lvl="1"/>
            <a:r>
              <a:rPr lang="en-US" b="1" dirty="0" smtClean="0"/>
              <a:t>He is preaching to many followers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context of the Beatitudes</a:t>
            </a:r>
            <a:endParaRPr lang="en-US" b="1" dirty="0" smtClean="0"/>
          </a:p>
          <a:p>
            <a:pPr lvl="1"/>
            <a:r>
              <a:rPr lang="en-US" b="1" dirty="0" smtClean="0"/>
              <a:t>He has recently chosen His Apostles</a:t>
            </a:r>
          </a:p>
          <a:p>
            <a:pPr lvl="1"/>
            <a:r>
              <a:rPr lang="en-US" b="1" dirty="0" smtClean="0"/>
              <a:t>He is preaching to many followers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</a:t>
            </a:r>
            <a:r>
              <a:rPr lang="en-US" b="1" dirty="0" smtClean="0"/>
              <a:t>is there conflict within you?</a:t>
            </a:r>
          </a:p>
          <a:p>
            <a:pPr lvl="1"/>
            <a:r>
              <a:rPr lang="en-US" b="1" dirty="0" smtClean="0"/>
              <a:t>“Lord” was in common usage – “Sir”</a:t>
            </a:r>
          </a:p>
          <a:p>
            <a:pPr lvl="1"/>
            <a:r>
              <a:rPr lang="en-US" b="1" dirty="0" smtClean="0"/>
              <a:t>But, God takes this seriously – 1 Peter 3:5-6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context of the Beatitudes</a:t>
            </a:r>
            <a:endParaRPr lang="en-US" b="1" dirty="0" smtClean="0"/>
          </a:p>
          <a:p>
            <a:pPr lvl="1"/>
            <a:r>
              <a:rPr lang="en-US" b="1" dirty="0" smtClean="0"/>
              <a:t>He has recently chosen His Apostles</a:t>
            </a:r>
          </a:p>
          <a:p>
            <a:pPr lvl="1"/>
            <a:r>
              <a:rPr lang="en-US" b="1" dirty="0" smtClean="0"/>
              <a:t>He is preaching to many followers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</a:t>
            </a:r>
            <a:r>
              <a:rPr lang="en-US" b="1" dirty="0" smtClean="0"/>
              <a:t>is there conflict within you?</a:t>
            </a:r>
          </a:p>
          <a:p>
            <a:pPr lvl="1"/>
            <a:r>
              <a:rPr lang="en-US" b="1" dirty="0" smtClean="0"/>
              <a:t>“Lord” was in common usage – “Sir”</a:t>
            </a:r>
          </a:p>
          <a:p>
            <a:pPr lvl="1"/>
            <a:r>
              <a:rPr lang="en-US" b="1" dirty="0" smtClean="0"/>
              <a:t>But, God takes this seriously – 1 Peter 3:5-6</a:t>
            </a:r>
          </a:p>
          <a:p>
            <a:pPr lvl="1"/>
            <a:r>
              <a:rPr lang="en-US" b="1" dirty="0" smtClean="0"/>
              <a:t>Matthew 7:21 – Not everyone…</a:t>
            </a:r>
          </a:p>
          <a:p>
            <a:pPr lvl="1"/>
            <a:r>
              <a:rPr lang="en-US" b="1" dirty="0" smtClean="0"/>
              <a:t>A direct correlation between declaring submission and recognizing authority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 smtClean="0"/>
              <a:t>Answer</a:t>
            </a:r>
            <a:r>
              <a:rPr lang="en-US" b="1" dirty="0" smtClean="0"/>
              <a:t>: </a:t>
            </a:r>
            <a:r>
              <a:rPr lang="en-US" b="1" dirty="0" smtClean="0"/>
              <a:t>Consequences are dir. based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 smtClean="0"/>
              <a:t>Answer</a:t>
            </a:r>
            <a:r>
              <a:rPr lang="en-US" b="1" dirty="0" smtClean="0"/>
              <a:t>: </a:t>
            </a:r>
            <a:r>
              <a:rPr lang="en-US" b="1" dirty="0" smtClean="0"/>
              <a:t>Consequences are dir. based</a:t>
            </a:r>
            <a:endParaRPr lang="en-US" b="1" dirty="0" smtClean="0"/>
          </a:p>
          <a:p>
            <a:pPr lvl="1"/>
            <a:r>
              <a:rPr lang="en-US" b="1" dirty="0" smtClean="0"/>
              <a:t>Calling Him “Lord” wasn’t the problem</a:t>
            </a:r>
          </a:p>
          <a:p>
            <a:pPr lvl="1"/>
            <a:r>
              <a:rPr lang="en-US" b="1" dirty="0" smtClean="0"/>
              <a:t>James 2:14, 18, etc.</a:t>
            </a:r>
          </a:p>
          <a:p>
            <a:pPr lvl="2"/>
            <a:r>
              <a:rPr lang="en-US" b="1" dirty="0" smtClean="0"/>
              <a:t>Abraham</a:t>
            </a:r>
          </a:p>
          <a:p>
            <a:pPr lvl="2"/>
            <a:r>
              <a:rPr lang="en-US" b="1" dirty="0" smtClean="0"/>
              <a:t>Rahab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 smtClean="0"/>
              <a:t>Answer</a:t>
            </a:r>
            <a:r>
              <a:rPr lang="en-US" b="1" dirty="0" smtClean="0"/>
              <a:t>: </a:t>
            </a:r>
            <a:r>
              <a:rPr lang="en-US" b="1" dirty="0" smtClean="0"/>
              <a:t>Consequences are dir. based</a:t>
            </a:r>
            <a:endParaRPr lang="en-US" b="1" dirty="0" smtClean="0"/>
          </a:p>
          <a:p>
            <a:pPr lvl="1"/>
            <a:r>
              <a:rPr lang="en-US" b="1" dirty="0" smtClean="0"/>
              <a:t>Calling Him “Lord” wasn’t the problem</a:t>
            </a:r>
          </a:p>
          <a:p>
            <a:pPr lvl="1"/>
            <a:r>
              <a:rPr lang="en-US" b="1" dirty="0" smtClean="0"/>
              <a:t>James 2:14, 18, etc.</a:t>
            </a:r>
          </a:p>
          <a:p>
            <a:pPr lvl="2"/>
            <a:r>
              <a:rPr lang="en-US" b="1" dirty="0" smtClean="0"/>
              <a:t>Abraham</a:t>
            </a:r>
          </a:p>
          <a:p>
            <a:pPr lvl="2"/>
            <a:r>
              <a:rPr lang="en-US" b="1" dirty="0" smtClean="0"/>
              <a:t>Rahab</a:t>
            </a:r>
            <a:endParaRPr lang="en-US" b="1" dirty="0" smtClean="0"/>
          </a:p>
          <a:p>
            <a:pPr lvl="1"/>
            <a:r>
              <a:rPr lang="en-US" b="1" dirty="0" smtClean="0"/>
              <a:t>“Comes…hears…acts…”</a:t>
            </a:r>
            <a:endParaRPr lang="en-US" b="1" dirty="0" smtClean="0"/>
          </a:p>
          <a:p>
            <a:pPr lvl="2"/>
            <a:r>
              <a:rPr lang="en-US" b="1" dirty="0" smtClean="0"/>
              <a:t>Tree=fruit</a:t>
            </a:r>
          </a:p>
          <a:p>
            <a:pPr lvl="2"/>
            <a:r>
              <a:rPr lang="en-US" b="1" dirty="0" smtClean="0"/>
              <a:t>Build house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6:46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 smtClean="0"/>
              <a:t>Answer</a:t>
            </a:r>
            <a:r>
              <a:rPr lang="en-US" b="1" dirty="0" smtClean="0"/>
              <a:t>: </a:t>
            </a:r>
            <a:r>
              <a:rPr lang="en-US" b="1" dirty="0" smtClean="0"/>
              <a:t>Consequences are dir. based</a:t>
            </a:r>
            <a:endParaRPr lang="en-US" b="1" dirty="0" smtClean="0"/>
          </a:p>
          <a:p>
            <a:pPr lvl="1"/>
            <a:r>
              <a:rPr lang="en-US" b="1" dirty="0" smtClean="0"/>
              <a:t>Calling Him “Lord” wasn’t the problem</a:t>
            </a:r>
          </a:p>
          <a:p>
            <a:pPr lvl="1"/>
            <a:r>
              <a:rPr lang="en-US" b="1" dirty="0" smtClean="0"/>
              <a:t>James 2:14, 18, etc.</a:t>
            </a:r>
          </a:p>
          <a:p>
            <a:pPr lvl="2"/>
            <a:r>
              <a:rPr lang="en-US" b="1" dirty="0" smtClean="0"/>
              <a:t>Abraham</a:t>
            </a:r>
          </a:p>
          <a:p>
            <a:pPr lvl="2"/>
            <a:r>
              <a:rPr lang="en-US" b="1" dirty="0" smtClean="0"/>
              <a:t>Rahab</a:t>
            </a:r>
            <a:endParaRPr lang="en-US" b="1" dirty="0" smtClean="0"/>
          </a:p>
          <a:p>
            <a:pPr lvl="1"/>
            <a:r>
              <a:rPr lang="en-US" b="1" dirty="0" smtClean="0"/>
              <a:t>“Comes…hears…acts…”</a:t>
            </a:r>
            <a:endParaRPr lang="en-US" b="1" dirty="0" smtClean="0"/>
          </a:p>
          <a:p>
            <a:pPr lvl="2"/>
            <a:r>
              <a:rPr lang="en-US" b="1" dirty="0" smtClean="0"/>
              <a:t>Tree=fruit</a:t>
            </a:r>
          </a:p>
          <a:p>
            <a:pPr lvl="2"/>
            <a:r>
              <a:rPr lang="en-US" b="1" dirty="0" smtClean="0"/>
              <a:t>Build house</a:t>
            </a:r>
            <a:endParaRPr lang="en-US" b="1" dirty="0" smtClean="0"/>
          </a:p>
          <a:p>
            <a:r>
              <a:rPr lang="en-US" b="1" dirty="0" smtClean="0"/>
              <a:t>It’s easy to say that we follow the Lord. But, just who are we talking about (Rom 10:1-4)?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Often, when there is a question of “Why?” it’s coming from us (mankind) and is directed towards God – ex. Habakkuk</a:t>
            </a:r>
          </a:p>
          <a:p>
            <a:pPr lvl="1"/>
            <a:r>
              <a:rPr lang="en-US" b="1" dirty="0" smtClean="0"/>
              <a:t>Sometimes irreverent; other times reverently</a:t>
            </a:r>
          </a:p>
          <a:p>
            <a:pPr lvl="1"/>
            <a:r>
              <a:rPr lang="en-US" b="1" dirty="0" smtClean="0"/>
              <a:t>Sometimes for information; other times comfort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8:43, 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“The truth will make you free.”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8:43, 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“The truth will make you free.”</a:t>
            </a:r>
          </a:p>
          <a:p>
            <a:r>
              <a:rPr lang="en-US" b="1" u="sng" dirty="0" smtClean="0"/>
              <a:t>The Q(s)</a:t>
            </a:r>
            <a:r>
              <a:rPr lang="en-US" b="1" dirty="0" smtClean="0"/>
              <a:t>? Why don’t you understand/believe Me? – Spiritual things</a:t>
            </a:r>
          </a:p>
          <a:p>
            <a:pPr lvl="1"/>
            <a:r>
              <a:rPr lang="en-US" b="1" dirty="0" smtClean="0"/>
              <a:t>The failure was not on His part – Master Teacher</a:t>
            </a:r>
          </a:p>
          <a:p>
            <a:pPr lvl="1"/>
            <a:r>
              <a:rPr lang="en-US" b="1" dirty="0" smtClean="0"/>
              <a:t>Something was blocking them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8:43, 46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“The truth will make you free.”</a:t>
            </a:r>
          </a:p>
          <a:p>
            <a:r>
              <a:rPr lang="en-US" b="1" u="sng" dirty="0" smtClean="0"/>
              <a:t>The Q(s)</a:t>
            </a:r>
            <a:r>
              <a:rPr lang="en-US" b="1" dirty="0" smtClean="0"/>
              <a:t>? Why don’t you understand/believe Me? – Spiritual things</a:t>
            </a:r>
          </a:p>
          <a:p>
            <a:pPr lvl="1"/>
            <a:r>
              <a:rPr lang="en-US" b="1" dirty="0" smtClean="0"/>
              <a:t>The failure was not on His part – Master Teacher</a:t>
            </a:r>
          </a:p>
          <a:p>
            <a:pPr lvl="1"/>
            <a:r>
              <a:rPr lang="en-US" b="1" dirty="0" smtClean="0"/>
              <a:t>Something was blocking them</a:t>
            </a:r>
            <a:endParaRPr lang="en-US" b="1" dirty="0" smtClean="0"/>
          </a:p>
          <a:p>
            <a:r>
              <a:rPr lang="en-US" b="1" u="sng" dirty="0" smtClean="0"/>
              <a:t>The Answer</a:t>
            </a:r>
            <a:r>
              <a:rPr lang="en-US" b="1" dirty="0" smtClean="0"/>
              <a:t>: v 47</a:t>
            </a:r>
          </a:p>
          <a:p>
            <a:pPr lvl="1"/>
            <a:r>
              <a:rPr lang="en-US" b="1" dirty="0" smtClean="0"/>
              <a:t>He who is of God… (1 Corinthians 6:18-20)</a:t>
            </a:r>
          </a:p>
          <a:p>
            <a:pPr lvl="1"/>
            <a:r>
              <a:rPr lang="en-US" b="1" dirty="0" smtClean="0"/>
              <a:t>2 Cor 4:4;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are other passages we could have looked at (future sermons?)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are other passages we could have looked at (future sermons?)</a:t>
            </a:r>
          </a:p>
          <a:p>
            <a:r>
              <a:rPr lang="en-US" b="1" dirty="0" smtClean="0"/>
              <a:t>Hopefully, these have helped us notice</a:t>
            </a:r>
          </a:p>
          <a:p>
            <a:pPr lvl="1"/>
            <a:r>
              <a:rPr lang="en-US" b="1" dirty="0" smtClean="0"/>
              <a:t>God looks at our motivating factors</a:t>
            </a:r>
          </a:p>
          <a:p>
            <a:pPr lvl="1"/>
            <a:r>
              <a:rPr lang="en-US" b="1" dirty="0" smtClean="0"/>
              <a:t>He’s given us all the signs He’s going to give</a:t>
            </a:r>
          </a:p>
          <a:p>
            <a:pPr lvl="1"/>
            <a:r>
              <a:rPr lang="en-US" b="1" dirty="0" smtClean="0"/>
              <a:t>He looks at our words/actions</a:t>
            </a:r>
          </a:p>
          <a:p>
            <a:pPr lvl="1"/>
            <a:r>
              <a:rPr lang="en-US" b="1" dirty="0" smtClean="0"/>
              <a:t>Do we let Satan veil our hearts/minds?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are other passages we could have looked at (future sermons?)</a:t>
            </a:r>
          </a:p>
          <a:p>
            <a:r>
              <a:rPr lang="en-US" b="1" dirty="0" smtClean="0"/>
              <a:t>Hopefully, these have helped us notice</a:t>
            </a:r>
          </a:p>
          <a:p>
            <a:pPr lvl="1"/>
            <a:r>
              <a:rPr lang="en-US" b="1" dirty="0" smtClean="0"/>
              <a:t>God looks at our motivating factors</a:t>
            </a:r>
          </a:p>
          <a:p>
            <a:pPr lvl="1"/>
            <a:r>
              <a:rPr lang="en-US" b="1" dirty="0" smtClean="0"/>
              <a:t>He’s given us all the signs He’s going to give</a:t>
            </a:r>
          </a:p>
          <a:p>
            <a:pPr lvl="1"/>
            <a:r>
              <a:rPr lang="en-US" b="1" dirty="0" smtClean="0"/>
              <a:t>He looks at our words/actions</a:t>
            </a:r>
          </a:p>
          <a:p>
            <a:pPr lvl="1"/>
            <a:r>
              <a:rPr lang="en-US" b="1" dirty="0" smtClean="0"/>
              <a:t>Do we let Satan veil our hearts/minds?</a:t>
            </a:r>
            <a:endParaRPr lang="en-US" b="1" dirty="0" smtClean="0"/>
          </a:p>
          <a:p>
            <a:r>
              <a:rPr lang="en-US" b="1" dirty="0" smtClean="0"/>
              <a:t>If you are not a faithful Christian, “Why?”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Often, when there is a question of “Why?” it’s coming from us (mankind) and is directed towards God – ex. Habakkuk</a:t>
            </a:r>
          </a:p>
          <a:p>
            <a:pPr lvl="1"/>
            <a:r>
              <a:rPr lang="en-US" b="1" dirty="0" smtClean="0"/>
              <a:t>Sometimes irreverent; other times reverently</a:t>
            </a:r>
          </a:p>
          <a:p>
            <a:pPr lvl="1"/>
            <a:r>
              <a:rPr lang="en-US" b="1" dirty="0" smtClean="0"/>
              <a:t>Sometimes for information; other times comfort</a:t>
            </a:r>
            <a:endParaRPr lang="en-US" b="1" dirty="0" smtClean="0"/>
          </a:p>
          <a:p>
            <a:r>
              <a:rPr lang="en-US" b="1" dirty="0" smtClean="0"/>
              <a:t>However, sometimes it’s God questioning us</a:t>
            </a:r>
          </a:p>
          <a:p>
            <a:pPr lvl="1"/>
            <a:r>
              <a:rPr lang="en-US" b="1" dirty="0" smtClean="0"/>
              <a:t>First (2) “</a:t>
            </a:r>
            <a:r>
              <a:rPr lang="en-US" b="1" dirty="0" smtClean="0"/>
              <a:t>Why”s</a:t>
            </a:r>
            <a:r>
              <a:rPr lang="en-US" b="1" dirty="0" smtClean="0"/>
              <a:t> in the Bible – Gen. 4:6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Often, when there is a question of “Why?” it’s coming from us (mankind) and is directed towards God – ex. Habakkuk</a:t>
            </a:r>
          </a:p>
          <a:p>
            <a:pPr lvl="1"/>
            <a:r>
              <a:rPr lang="en-US" b="1" dirty="0" smtClean="0"/>
              <a:t>Sometimes irreverent; other times reverently</a:t>
            </a:r>
          </a:p>
          <a:p>
            <a:pPr lvl="1"/>
            <a:r>
              <a:rPr lang="en-US" b="1" dirty="0" smtClean="0"/>
              <a:t>Sometimes for information; other times comfort</a:t>
            </a:r>
            <a:endParaRPr lang="en-US" b="1" dirty="0" smtClean="0"/>
          </a:p>
          <a:p>
            <a:r>
              <a:rPr lang="en-US" b="1" dirty="0" smtClean="0"/>
              <a:t>However, sometimes it’s God questioning us</a:t>
            </a:r>
          </a:p>
          <a:p>
            <a:pPr lvl="1"/>
            <a:r>
              <a:rPr lang="en-US" b="1" dirty="0" smtClean="0"/>
              <a:t>First (2) “</a:t>
            </a:r>
            <a:r>
              <a:rPr lang="en-US" b="1" dirty="0" smtClean="0"/>
              <a:t>Why”s</a:t>
            </a:r>
            <a:r>
              <a:rPr lang="en-US" b="1" dirty="0" smtClean="0"/>
              <a:t> in the Bible – Gen. 4:6</a:t>
            </a:r>
          </a:p>
          <a:p>
            <a:pPr lvl="1"/>
            <a:r>
              <a:rPr lang="en-US" b="1" dirty="0" smtClean="0"/>
              <a:t>Not seeking information – God is omniscient</a:t>
            </a:r>
          </a:p>
          <a:p>
            <a:pPr lvl="1"/>
            <a:r>
              <a:rPr lang="en-US" b="1" dirty="0" smtClean="0"/>
              <a:t>c</a:t>
            </a:r>
            <a:r>
              <a:rPr lang="en-US" b="1" dirty="0" smtClean="0"/>
              <a:t>f – You ask your child “What have you done?”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</a:t>
            </a:r>
            <a:r>
              <a:rPr lang="en-US" b="1" dirty="0" smtClean="0"/>
              <a:t>challenge of His authority</a:t>
            </a:r>
            <a:endParaRPr lang="en-US" b="1" dirty="0" smtClean="0"/>
          </a:p>
          <a:p>
            <a:pPr lvl="1"/>
            <a:r>
              <a:rPr lang="en-US" b="1" dirty="0" smtClean="0"/>
              <a:t>Compare Mark 7:1-8,ff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</a:t>
            </a:r>
            <a:r>
              <a:rPr lang="en-US" b="1" dirty="0" smtClean="0"/>
              <a:t>challenge of His authority</a:t>
            </a:r>
            <a:endParaRPr lang="en-US" b="1" dirty="0" smtClean="0"/>
          </a:p>
          <a:p>
            <a:pPr lvl="1"/>
            <a:r>
              <a:rPr lang="en-US" b="1" dirty="0" smtClean="0"/>
              <a:t>Compare Mark 7:1-8,ff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do you </a:t>
            </a:r>
            <a:r>
              <a:rPr lang="en-US" b="1" dirty="0" smtClean="0"/>
              <a:t>eat…w/impure hands?</a:t>
            </a:r>
          </a:p>
          <a:p>
            <a:pPr lvl="1"/>
            <a:r>
              <a:rPr lang="en-US" b="1" dirty="0" smtClean="0"/>
              <a:t>Ceremonially unclean – Mark 7:3-4</a:t>
            </a:r>
          </a:p>
          <a:p>
            <a:pPr lvl="1"/>
            <a:r>
              <a:rPr lang="en-US" b="1" dirty="0" smtClean="0"/>
              <a:t>Binding traditions of men </a:t>
            </a:r>
            <a:r>
              <a:rPr lang="en-US" b="1" u="sng" dirty="0" smtClean="0"/>
              <a:t>as equal</a:t>
            </a:r>
            <a:r>
              <a:rPr lang="en-US" b="1" dirty="0" smtClean="0"/>
              <a:t> to laws of God (nothing wrong with washing your hands)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response to a </a:t>
            </a:r>
            <a:r>
              <a:rPr lang="en-US" b="1" dirty="0" smtClean="0"/>
              <a:t>challenge of His authority</a:t>
            </a:r>
            <a:endParaRPr lang="en-US" b="1" dirty="0" smtClean="0"/>
          </a:p>
          <a:p>
            <a:pPr lvl="1"/>
            <a:r>
              <a:rPr lang="en-US" b="1" dirty="0" smtClean="0"/>
              <a:t>Compare Mark 7:1-8,ff</a:t>
            </a:r>
            <a:endParaRPr lang="en-US" b="1" dirty="0" smtClean="0"/>
          </a:p>
          <a:p>
            <a:r>
              <a:rPr lang="en-US" b="1" u="sng" dirty="0" smtClean="0"/>
              <a:t>The Q</a:t>
            </a:r>
            <a:r>
              <a:rPr lang="en-US" b="1" dirty="0" smtClean="0"/>
              <a:t>? Why do you </a:t>
            </a:r>
            <a:r>
              <a:rPr lang="en-US" b="1" dirty="0" smtClean="0"/>
              <a:t>eat…w/impure hands?</a:t>
            </a:r>
          </a:p>
          <a:p>
            <a:pPr lvl="1"/>
            <a:r>
              <a:rPr lang="en-US" b="1" dirty="0" smtClean="0"/>
              <a:t>Ceremonially unclean – Mark 7:3-4</a:t>
            </a:r>
          </a:p>
          <a:p>
            <a:pPr lvl="1"/>
            <a:r>
              <a:rPr lang="en-US" b="1" dirty="0" smtClean="0"/>
              <a:t>Binding traditions of men </a:t>
            </a:r>
            <a:r>
              <a:rPr lang="en-US" b="1" u="sng" dirty="0" smtClean="0"/>
              <a:t>as equal</a:t>
            </a:r>
            <a:r>
              <a:rPr lang="en-US" b="1" dirty="0" smtClean="0"/>
              <a:t> to laws of God (nothing wrong with washing your hands)</a:t>
            </a:r>
          </a:p>
          <a:p>
            <a:pPr lvl="1"/>
            <a:r>
              <a:rPr lang="en-US" b="1" dirty="0" smtClean="0"/>
              <a:t>2 Timothy 3:5 – Holding…denied its power</a:t>
            </a:r>
          </a:p>
          <a:p>
            <a:pPr lvl="1"/>
            <a:r>
              <a:rPr lang="en-US" b="1" dirty="0" smtClean="0"/>
              <a:t>They appeal to “the elders”; He appeals to the Scriptures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15:3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Answer</a:t>
            </a:r>
            <a:r>
              <a:rPr lang="en-US" b="1" dirty="0" smtClean="0"/>
              <a:t>: </a:t>
            </a:r>
            <a:r>
              <a:rPr lang="en-US" b="1" dirty="0" smtClean="0"/>
              <a:t>Their authority was wrong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1572</Words>
  <Application>Microsoft Office PowerPoint</Application>
  <PresentationFormat>On-screen Show (4:3)</PresentationFormat>
  <Paragraphs>216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“Why…?”</vt:lpstr>
      <vt:lpstr>INTRODUCTION</vt:lpstr>
      <vt:lpstr>INTRODUCTION</vt:lpstr>
      <vt:lpstr>INTRODUCTION</vt:lpstr>
      <vt:lpstr>INTRODUCTION</vt:lpstr>
      <vt:lpstr>Matthew 15:3</vt:lpstr>
      <vt:lpstr>Matthew 15:3</vt:lpstr>
      <vt:lpstr>Matthew 15:3</vt:lpstr>
      <vt:lpstr>Matthew 15:3</vt:lpstr>
      <vt:lpstr>Matthew 15:3</vt:lpstr>
      <vt:lpstr>Matthew 15:3</vt:lpstr>
      <vt:lpstr>Matthew 15:3</vt:lpstr>
      <vt:lpstr>Mark 8:12</vt:lpstr>
      <vt:lpstr>Mark 8:12</vt:lpstr>
      <vt:lpstr>Mark 8:12</vt:lpstr>
      <vt:lpstr>Mark 8:12</vt:lpstr>
      <vt:lpstr>Mark 8:12</vt:lpstr>
      <vt:lpstr>Mark 8:12</vt:lpstr>
      <vt:lpstr>Mark 8:12</vt:lpstr>
      <vt:lpstr>Mark 8:12</vt:lpstr>
      <vt:lpstr>Mark 8:12</vt:lpstr>
      <vt:lpstr>Luke 6:46</vt:lpstr>
      <vt:lpstr>Luke 6:46</vt:lpstr>
      <vt:lpstr>Luke 6:46</vt:lpstr>
      <vt:lpstr>Luke 6:46</vt:lpstr>
      <vt:lpstr>Luke 6:46</vt:lpstr>
      <vt:lpstr>Luke 6:46</vt:lpstr>
      <vt:lpstr>Luke 6:46</vt:lpstr>
      <vt:lpstr>Luke 6:46</vt:lpstr>
      <vt:lpstr>John 8:43, 46</vt:lpstr>
      <vt:lpstr>John 8:43, 46</vt:lpstr>
      <vt:lpstr>John 8:43, 46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60</cp:revision>
  <dcterms:created xsi:type="dcterms:W3CDTF">2015-05-30T17:53:26Z</dcterms:created>
  <dcterms:modified xsi:type="dcterms:W3CDTF">2016-01-10T15:21:03Z</dcterms:modified>
</cp:coreProperties>
</file>