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5" r:id="rId5"/>
    <p:sldId id="262" r:id="rId6"/>
    <p:sldId id="263" r:id="rId7"/>
    <p:sldId id="267" r:id="rId8"/>
    <p:sldId id="266" r:id="rId9"/>
    <p:sldId id="273" r:id="rId10"/>
    <p:sldId id="268" r:id="rId11"/>
    <p:sldId id="269" r:id="rId12"/>
    <p:sldId id="270" r:id="rId13"/>
    <p:sldId id="271" r:id="rId14"/>
    <p:sldId id="272" r:id="rId15"/>
    <p:sldId id="282" r:id="rId16"/>
    <p:sldId id="258" r:id="rId17"/>
    <p:sldId id="259" r:id="rId18"/>
    <p:sldId id="284" r:id="rId19"/>
    <p:sldId id="285" r:id="rId20"/>
    <p:sldId id="286" r:id="rId21"/>
    <p:sldId id="287" r:id="rId22"/>
    <p:sldId id="293" r:id="rId23"/>
    <p:sldId id="297" r:id="rId24"/>
    <p:sldId id="296" r:id="rId25"/>
    <p:sldId id="295" r:id="rId26"/>
    <p:sldId id="288" r:id="rId27"/>
    <p:sldId id="289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99" r:id="rId37"/>
    <p:sldId id="301" r:id="rId38"/>
    <p:sldId id="300" r:id="rId39"/>
    <p:sldId id="260" r:id="rId40"/>
    <p:sldId id="29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 varScale="1">
        <p:scale>
          <a:sx n="62" d="100"/>
          <a:sy n="62" d="100"/>
        </p:scale>
        <p:origin x="-1000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2D7-1D55-4847-BAE5-C210B43A2857}" type="datetimeFigureOut">
              <a:rPr lang="en-US" smtClean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5A5-65A6-4C51-9939-590EFC7F33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2D7-1D55-4847-BAE5-C210B43A2857}" type="datetimeFigureOut">
              <a:rPr lang="en-US" smtClean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5A5-65A6-4C51-9939-590EFC7F33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2D7-1D55-4847-BAE5-C210B43A2857}" type="datetimeFigureOut">
              <a:rPr lang="en-US" smtClean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5A5-65A6-4C51-9939-590EFC7F33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2D7-1D55-4847-BAE5-C210B43A2857}" type="datetimeFigureOut">
              <a:rPr lang="en-US" smtClean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5A5-65A6-4C51-9939-590EFC7F33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2D7-1D55-4847-BAE5-C210B43A2857}" type="datetimeFigureOut">
              <a:rPr lang="en-US" smtClean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5A5-65A6-4C51-9939-590EFC7F33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2D7-1D55-4847-BAE5-C210B43A2857}" type="datetimeFigureOut">
              <a:rPr lang="en-US" smtClean="0"/>
              <a:pPr/>
              <a:t>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5A5-65A6-4C51-9939-590EFC7F33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2D7-1D55-4847-BAE5-C210B43A2857}" type="datetimeFigureOut">
              <a:rPr lang="en-US" smtClean="0"/>
              <a:pPr/>
              <a:t>1/3/2016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5A5-65A6-4C51-9939-590EFC7F33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2D7-1D55-4847-BAE5-C210B43A2857}" type="datetimeFigureOut">
              <a:rPr lang="en-US" smtClean="0"/>
              <a:pPr/>
              <a:t>1/3/2016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5A5-65A6-4C51-9939-590EFC7F33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2D7-1D55-4847-BAE5-C210B43A2857}" type="datetimeFigureOut">
              <a:rPr lang="en-US" smtClean="0"/>
              <a:pPr/>
              <a:t>1/3/2016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5A5-65A6-4C51-9939-590EFC7F33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2D7-1D55-4847-BAE5-C210B43A2857}" type="datetimeFigureOut">
              <a:rPr lang="en-US" smtClean="0"/>
              <a:pPr/>
              <a:t>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5A5-65A6-4C51-9939-590EFC7F33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D2D7-1D55-4847-BAE5-C210B43A2857}" type="datetimeFigureOut">
              <a:rPr lang="en-US" smtClean="0"/>
              <a:pPr/>
              <a:t>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75A5-65A6-4C51-9939-590EFC7F33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2D2D7-1D55-4847-BAE5-C210B43A2857}" type="datetimeFigureOut">
              <a:rPr lang="en-US" smtClean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E75A5-65A6-4C51-9939-590EFC7F33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nkey-mules-yolke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60" y="0"/>
            <a:ext cx="913384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4114800" cy="2286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Unequally Yoked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5638800" cy="8382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2 Corinthians </a:t>
            </a:r>
            <a:r>
              <a:rPr lang="en-US" sz="4800" b="1" dirty="0" smtClean="0">
                <a:solidFill>
                  <a:schemeClr val="bg1"/>
                </a:solidFill>
              </a:rPr>
              <a:t>6:14-18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</a:t>
            </a:r>
            <a:r>
              <a:rPr lang="en-US" b="1" dirty="0" smtClean="0"/>
              <a:t>Testament Passages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Matt. </a:t>
            </a:r>
            <a:r>
              <a:rPr lang="en-US" sz="3600" b="1" dirty="0" smtClean="0"/>
              <a:t>6:24 </a:t>
            </a:r>
            <a:r>
              <a:rPr lang="en-US" sz="3600" b="1" dirty="0" smtClean="0"/>
              <a:t>– Cannot </a:t>
            </a:r>
            <a:r>
              <a:rPr lang="en-US" sz="3600" b="1" dirty="0" smtClean="0"/>
              <a:t>serve two masters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Testament 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Matt. 6:24 – Cannot serve two masters</a:t>
            </a:r>
          </a:p>
          <a:p>
            <a:r>
              <a:rPr lang="en-US" sz="3600" b="1" dirty="0" smtClean="0"/>
              <a:t>Romans </a:t>
            </a:r>
            <a:r>
              <a:rPr lang="en-US" sz="3600" b="1" dirty="0" smtClean="0"/>
              <a:t>16:17 </a:t>
            </a:r>
            <a:r>
              <a:rPr lang="en-US" sz="3600" b="1" dirty="0" smtClean="0"/>
              <a:t>– Turn </a:t>
            </a:r>
            <a:r>
              <a:rPr lang="en-US" sz="3600" b="1" dirty="0" smtClean="0"/>
              <a:t>away from them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Testament 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Matt. 6:24 – Cannot serve two masters</a:t>
            </a:r>
          </a:p>
          <a:p>
            <a:r>
              <a:rPr lang="en-US" sz="3600" b="1" dirty="0" smtClean="0"/>
              <a:t>Romans 16:17 – Turn away from them</a:t>
            </a:r>
          </a:p>
          <a:p>
            <a:r>
              <a:rPr lang="en-US" sz="3600" b="1" dirty="0" smtClean="0"/>
              <a:t>1 </a:t>
            </a:r>
            <a:r>
              <a:rPr lang="en-US" sz="3600" b="1" dirty="0" smtClean="0"/>
              <a:t>Corinthians </a:t>
            </a:r>
            <a:r>
              <a:rPr lang="en-US" sz="3600" b="1" dirty="0" smtClean="0"/>
              <a:t>5:9-11 – In </a:t>
            </a:r>
            <a:r>
              <a:rPr lang="en-US" sz="3600" b="1" dirty="0" smtClean="0"/>
              <a:t>the church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Testament 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Matt. 6:24 – Cannot serve two masters</a:t>
            </a:r>
          </a:p>
          <a:p>
            <a:r>
              <a:rPr lang="en-US" sz="3600" b="1" dirty="0" smtClean="0"/>
              <a:t>Romans 16:17 – Turn away from them</a:t>
            </a:r>
          </a:p>
          <a:p>
            <a:r>
              <a:rPr lang="en-US" sz="3600" b="1" dirty="0" smtClean="0"/>
              <a:t>1 Corinthians 5:9-11 – In the church</a:t>
            </a:r>
          </a:p>
          <a:p>
            <a:r>
              <a:rPr lang="en-US" sz="3600" b="1" dirty="0" smtClean="0"/>
              <a:t>Ephesians </a:t>
            </a:r>
            <a:r>
              <a:rPr lang="en-US" sz="3600" b="1" dirty="0" smtClean="0"/>
              <a:t>5:7-17 </a:t>
            </a:r>
            <a:r>
              <a:rPr lang="en-US" sz="3600" b="1" dirty="0" smtClean="0"/>
              <a:t>– Do </a:t>
            </a:r>
            <a:r>
              <a:rPr lang="en-US" sz="3600" b="1" dirty="0" smtClean="0"/>
              <a:t>not participate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Testament 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Matt. 6:24 – Cannot serve two masters</a:t>
            </a:r>
          </a:p>
          <a:p>
            <a:r>
              <a:rPr lang="en-US" sz="3600" b="1" dirty="0" smtClean="0"/>
              <a:t>Romans 16:17 – Turn away from them</a:t>
            </a:r>
          </a:p>
          <a:p>
            <a:r>
              <a:rPr lang="en-US" sz="3600" b="1" dirty="0" smtClean="0"/>
              <a:t>1 Corinthians 5:9-11 – In the church</a:t>
            </a:r>
          </a:p>
          <a:p>
            <a:r>
              <a:rPr lang="en-US" sz="3600" b="1" dirty="0" smtClean="0"/>
              <a:t>Ephesians 5:7-17 – Do not participate</a:t>
            </a:r>
          </a:p>
          <a:p>
            <a:r>
              <a:rPr lang="en-US" sz="3600" b="1" dirty="0" smtClean="0"/>
              <a:t>2 </a:t>
            </a:r>
            <a:r>
              <a:rPr lang="en-US" sz="3600" b="1" dirty="0" smtClean="0"/>
              <a:t>Thessalonians 3:6 </a:t>
            </a:r>
            <a:r>
              <a:rPr lang="en-US" sz="3600" b="1" dirty="0" smtClean="0"/>
              <a:t>– Keep </a:t>
            </a:r>
            <a:r>
              <a:rPr lang="en-US" sz="3600" b="1" dirty="0" smtClean="0"/>
              <a:t>away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Testament 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Matt. 6:24 – Cannot serve two masters</a:t>
            </a:r>
          </a:p>
          <a:p>
            <a:r>
              <a:rPr lang="en-US" sz="3600" b="1" dirty="0" smtClean="0"/>
              <a:t>Romans 16:17 – Turn away from them</a:t>
            </a:r>
          </a:p>
          <a:p>
            <a:r>
              <a:rPr lang="en-US" sz="3600" b="1" dirty="0" smtClean="0"/>
              <a:t>1 Corinthians 5:9-11 – In the church</a:t>
            </a:r>
          </a:p>
          <a:p>
            <a:r>
              <a:rPr lang="en-US" sz="3600" b="1" dirty="0" smtClean="0"/>
              <a:t>Ephesians 5:7-17 – Do not participate</a:t>
            </a:r>
          </a:p>
          <a:p>
            <a:r>
              <a:rPr lang="en-US" sz="3600" b="1" dirty="0" smtClean="0"/>
              <a:t>2 Thessalonians 3:6 – Keep away</a:t>
            </a:r>
          </a:p>
          <a:p>
            <a:r>
              <a:rPr lang="en-US" sz="3600" b="1" dirty="0" smtClean="0"/>
              <a:t>1 </a:t>
            </a:r>
            <a:r>
              <a:rPr lang="en-US" sz="3600" b="1" dirty="0" smtClean="0"/>
              <a:t>Corinthians 15:33 </a:t>
            </a:r>
            <a:r>
              <a:rPr lang="en-US" sz="3600" b="1" dirty="0" smtClean="0"/>
              <a:t>– Be </a:t>
            </a:r>
            <a:r>
              <a:rPr lang="en-US" sz="3600" b="1" dirty="0" smtClean="0"/>
              <a:t>not </a:t>
            </a:r>
            <a:r>
              <a:rPr lang="en-US" sz="3600" b="1" dirty="0" smtClean="0"/>
              <a:t>deceived: </a:t>
            </a:r>
            <a:r>
              <a:rPr lang="en-US" sz="3600" b="1" dirty="0" smtClean="0"/>
              <a:t>“Bad company corrupts good morals.”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Are Yoked </a:t>
            </a:r>
            <a:r>
              <a:rPr lang="en-US" b="1" u="sng" dirty="0" smtClean="0"/>
              <a:t>to Jesus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Matthew 11:28-30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sz="1800" b="1" dirty="0" smtClean="0"/>
              <a:t>28</a:t>
            </a:r>
            <a:r>
              <a:rPr lang="en-US" b="1" dirty="0" smtClean="0"/>
              <a:t> "Come to Me, all who are weary and        heavy-laden, and I will give you rest. 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sz="1800" b="1" dirty="0" smtClean="0"/>
              <a:t>29 </a:t>
            </a:r>
            <a:r>
              <a:rPr lang="en-US" b="1" dirty="0" smtClean="0"/>
              <a:t>"Take My yoke upon you and learn from       Me, for I am gentle and humble in heart, 	   and YOU WILL FIND REST FOR YOUR SOULS. 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sz="1800" b="1" dirty="0" smtClean="0"/>
              <a:t>30</a:t>
            </a:r>
            <a:r>
              <a:rPr lang="en-US" b="1" dirty="0" smtClean="0"/>
              <a:t> "For My yoke is easy and My burden is light."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6:14-18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principle of unequal yoking has many applications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6:14-18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principle of unequal yoking has many applications</a:t>
            </a:r>
          </a:p>
          <a:p>
            <a:pPr lvl="1"/>
            <a:r>
              <a:rPr lang="en-US" b="1" dirty="0" smtClean="0"/>
              <a:t>In business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6:14-18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principle of unequal yoking has many applications</a:t>
            </a:r>
          </a:p>
          <a:p>
            <a:pPr lvl="1"/>
            <a:r>
              <a:rPr lang="en-US" b="1" dirty="0" smtClean="0"/>
              <a:t>In business</a:t>
            </a:r>
          </a:p>
          <a:p>
            <a:pPr lvl="1"/>
            <a:r>
              <a:rPr lang="en-US" b="1" dirty="0" smtClean="0"/>
              <a:t>In friendships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has always admonished His people to be careful not to be unequally yoked to those who are of a different mind.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6:14-18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principle of unequal yoking has many applications</a:t>
            </a:r>
          </a:p>
          <a:p>
            <a:pPr lvl="1"/>
            <a:r>
              <a:rPr lang="en-US" b="1" dirty="0" smtClean="0"/>
              <a:t>In business</a:t>
            </a:r>
          </a:p>
          <a:p>
            <a:pPr lvl="1"/>
            <a:r>
              <a:rPr lang="en-US" b="1" dirty="0" smtClean="0"/>
              <a:t>In friendships </a:t>
            </a:r>
          </a:p>
          <a:p>
            <a:pPr lvl="1"/>
            <a:r>
              <a:rPr lang="en-US" b="1" dirty="0" smtClean="0"/>
              <a:t>In the church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6:14-18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principle of unequal yoking has many applications</a:t>
            </a:r>
          </a:p>
          <a:p>
            <a:pPr lvl="1"/>
            <a:r>
              <a:rPr lang="en-US" b="1" dirty="0" smtClean="0"/>
              <a:t>In business</a:t>
            </a:r>
          </a:p>
          <a:p>
            <a:pPr lvl="1"/>
            <a:r>
              <a:rPr lang="en-US" b="1" dirty="0" smtClean="0"/>
              <a:t>In friendships </a:t>
            </a:r>
          </a:p>
          <a:p>
            <a:pPr lvl="1"/>
            <a:r>
              <a:rPr lang="en-US" b="1" dirty="0" smtClean="0"/>
              <a:t>In the church</a:t>
            </a:r>
          </a:p>
          <a:p>
            <a:pPr lvl="1"/>
            <a:r>
              <a:rPr lang="en-US" b="1" dirty="0" smtClean="0"/>
              <a:t>In marriage (Note: although </a:t>
            </a:r>
            <a:r>
              <a:rPr lang="en-US" b="1" dirty="0" smtClean="0"/>
              <a:t>many times used for </a:t>
            </a:r>
            <a:r>
              <a:rPr lang="en-US" b="1" dirty="0" smtClean="0"/>
              <a:t>marriage, this would be a </a:t>
            </a:r>
            <a:r>
              <a:rPr lang="en-US" b="1" dirty="0" smtClean="0"/>
              <a:t>misuse of this verse </a:t>
            </a:r>
            <a:r>
              <a:rPr lang="en-US" b="1" dirty="0" smtClean="0"/>
              <a:t>– consider </a:t>
            </a:r>
            <a:r>
              <a:rPr lang="en-US" b="1" dirty="0" smtClean="0"/>
              <a:t>v </a:t>
            </a:r>
            <a:r>
              <a:rPr lang="en-US" b="1" dirty="0" smtClean="0"/>
              <a:t>16 “…come out from their midst…”, and other verses, such as 1 Corinthians 7:12-13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6:14-18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3100" b="1" dirty="0" smtClean="0"/>
              <a:t>We ARE to let our light shine in the </a:t>
            </a:r>
            <a:r>
              <a:rPr lang="en-US" sz="3100" b="1" dirty="0" smtClean="0"/>
              <a:t>world Matthew 5:14-16</a:t>
            </a:r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6:14-18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3100" b="1" dirty="0" smtClean="0"/>
              <a:t>We ARE to let our light shine in the </a:t>
            </a:r>
            <a:r>
              <a:rPr lang="en-US" sz="3100" b="1" dirty="0" smtClean="0"/>
              <a:t>world Matthew 5:14-16</a:t>
            </a:r>
            <a:endParaRPr lang="en-US" sz="3100" b="1" dirty="0" smtClean="0"/>
          </a:p>
          <a:p>
            <a:pPr lvl="1"/>
            <a:r>
              <a:rPr lang="en-US" sz="2700" b="1" dirty="0" smtClean="0"/>
              <a:t>W</a:t>
            </a:r>
            <a:r>
              <a:rPr lang="en-US" b="1" dirty="0" smtClean="0"/>
              <a:t>e must </a:t>
            </a:r>
            <a:r>
              <a:rPr lang="en-US" b="1" u="sng" dirty="0" smtClean="0"/>
              <a:t>GO OUT</a:t>
            </a:r>
            <a:r>
              <a:rPr lang="en-US" b="1" dirty="0" smtClean="0"/>
              <a:t> into all the </a:t>
            </a:r>
            <a:r>
              <a:rPr lang="en-US" b="1" dirty="0" smtClean="0"/>
              <a:t>world	    Matthew </a:t>
            </a:r>
            <a:r>
              <a:rPr lang="en-US" b="1" dirty="0" smtClean="0"/>
              <a:t>28:18-20; Mark 16:15-16</a:t>
            </a:r>
          </a:p>
          <a:p>
            <a:pPr lvl="1"/>
            <a:r>
              <a:rPr lang="en-US" b="1" dirty="0" smtClean="0"/>
              <a:t>We cannot </a:t>
            </a:r>
            <a:r>
              <a:rPr lang="en-US" b="1" u="sng" dirty="0" smtClean="0"/>
              <a:t>HIDE</a:t>
            </a:r>
            <a:r>
              <a:rPr lang="en-US" b="1" dirty="0" smtClean="0"/>
              <a:t> from the </a:t>
            </a:r>
            <a:r>
              <a:rPr lang="en-US" b="1" dirty="0" smtClean="0"/>
              <a:t>world	                       	John </a:t>
            </a:r>
            <a:r>
              <a:rPr lang="en-US" b="1" dirty="0" smtClean="0"/>
              <a:t>17:15; 1 Corinthians 5:9-11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6:14-18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3100" b="1" dirty="0" smtClean="0"/>
              <a:t>We ARE to let our light shine in the </a:t>
            </a:r>
            <a:r>
              <a:rPr lang="en-US" sz="3100" b="1" dirty="0" smtClean="0"/>
              <a:t>world Matthew 5:14-16</a:t>
            </a:r>
            <a:endParaRPr lang="en-US" sz="3100" b="1" dirty="0" smtClean="0"/>
          </a:p>
          <a:p>
            <a:pPr lvl="1"/>
            <a:r>
              <a:rPr lang="en-US" sz="2700" b="1" dirty="0" smtClean="0"/>
              <a:t>W</a:t>
            </a:r>
            <a:r>
              <a:rPr lang="en-US" b="1" dirty="0" smtClean="0"/>
              <a:t>e must </a:t>
            </a:r>
            <a:r>
              <a:rPr lang="en-US" b="1" u="sng" dirty="0" smtClean="0"/>
              <a:t>GO OUT</a:t>
            </a:r>
            <a:r>
              <a:rPr lang="en-US" b="1" dirty="0" smtClean="0"/>
              <a:t> into all the world	    Matthew 28:18-20; Mark 16:15-16</a:t>
            </a:r>
          </a:p>
          <a:p>
            <a:pPr lvl="1"/>
            <a:r>
              <a:rPr lang="en-US" b="1" dirty="0" smtClean="0"/>
              <a:t>We cannot </a:t>
            </a:r>
            <a:r>
              <a:rPr lang="en-US" b="1" u="sng" dirty="0" smtClean="0"/>
              <a:t>HIDE</a:t>
            </a:r>
            <a:r>
              <a:rPr lang="en-US" b="1" dirty="0" smtClean="0"/>
              <a:t> from the world	                       	John 17:15; 1 Corinthians 5:9-11</a:t>
            </a:r>
          </a:p>
          <a:p>
            <a:r>
              <a:rPr lang="en-US" b="1" dirty="0" smtClean="0"/>
              <a:t>Q</a:t>
            </a:r>
            <a:r>
              <a:rPr lang="en-US" b="1" dirty="0" smtClean="0"/>
              <a:t>? How do we reconcile these passages?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6:14-18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3100" b="1" dirty="0" smtClean="0"/>
              <a:t>We ARE to let our light shine in the </a:t>
            </a:r>
            <a:r>
              <a:rPr lang="en-US" sz="3100" b="1" dirty="0" smtClean="0"/>
              <a:t>world Matthew 5:14-16</a:t>
            </a:r>
            <a:endParaRPr lang="en-US" sz="3100" b="1" dirty="0" smtClean="0"/>
          </a:p>
          <a:p>
            <a:pPr lvl="1"/>
            <a:r>
              <a:rPr lang="en-US" sz="2700" b="1" dirty="0" smtClean="0"/>
              <a:t>W</a:t>
            </a:r>
            <a:r>
              <a:rPr lang="en-US" b="1" dirty="0" smtClean="0"/>
              <a:t>e must </a:t>
            </a:r>
            <a:r>
              <a:rPr lang="en-US" b="1" u="sng" dirty="0" smtClean="0"/>
              <a:t>GO OUT</a:t>
            </a:r>
            <a:r>
              <a:rPr lang="en-US" b="1" dirty="0" smtClean="0"/>
              <a:t> into all the world	    Matthew 28:18-20; Mark 16:15-16</a:t>
            </a:r>
          </a:p>
          <a:p>
            <a:pPr lvl="1"/>
            <a:r>
              <a:rPr lang="en-US" b="1" dirty="0" smtClean="0"/>
              <a:t>We cannot </a:t>
            </a:r>
            <a:r>
              <a:rPr lang="en-US" b="1" u="sng" dirty="0" smtClean="0"/>
              <a:t>HIDE</a:t>
            </a:r>
            <a:r>
              <a:rPr lang="en-US" b="1" dirty="0" smtClean="0"/>
              <a:t> from the world	                       	John 17:15; 1 Corinthians 5:9-11</a:t>
            </a:r>
          </a:p>
          <a:p>
            <a:r>
              <a:rPr lang="en-US" b="1" dirty="0" smtClean="0"/>
              <a:t>Q? How do we reconcile these passages?</a:t>
            </a:r>
          </a:p>
          <a:p>
            <a:r>
              <a:rPr lang="en-US" b="1" dirty="0" smtClean="0"/>
              <a:t>A</a:t>
            </a:r>
            <a:r>
              <a:rPr lang="en-US" b="1" dirty="0" smtClean="0"/>
              <a:t>:  </a:t>
            </a:r>
            <a:r>
              <a:rPr lang="en-US" b="1" dirty="0" smtClean="0"/>
              <a:t>“Unequal yoke” </a:t>
            </a:r>
            <a:r>
              <a:rPr lang="en-US" b="1" dirty="0" smtClean="0"/>
              <a:t>refers to the weaker one.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057400" y="457200"/>
            <a:ext cx="5029200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43300" y="4724400"/>
            <a:ext cx="20574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278562"/>
          </a:xfrm>
        </p:spPr>
        <p:txBody>
          <a:bodyPr/>
          <a:lstStyle/>
          <a:p>
            <a:r>
              <a:rPr lang="en-US" sz="9600" b="1" u="sng" dirty="0" smtClean="0"/>
              <a:t>GOD</a:t>
            </a: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You</a:t>
            </a:r>
            <a:endParaRPr lang="en-US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943600" y="5791200"/>
            <a:ext cx="1293812" cy="158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867400" y="4572000"/>
            <a:ext cx="1141412" cy="53340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1981200" y="5791200"/>
            <a:ext cx="1296988" cy="158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286000" y="4343400"/>
            <a:ext cx="1068388" cy="68580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 rot="5400000">
            <a:off x="3738503" y="3763783"/>
            <a:ext cx="1589002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057400" y="457200"/>
            <a:ext cx="5029200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43300" y="4724400"/>
            <a:ext cx="20574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278562"/>
          </a:xfrm>
        </p:spPr>
        <p:txBody>
          <a:bodyPr/>
          <a:lstStyle/>
          <a:p>
            <a:r>
              <a:rPr lang="en-US" b="1" dirty="0" smtClean="0"/>
              <a:t>GOD</a:t>
            </a: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You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3848100" y="4000500"/>
            <a:ext cx="1295400" cy="158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981200" y="5791200"/>
            <a:ext cx="1293812" cy="158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867400" y="4572000"/>
            <a:ext cx="1141412" cy="53340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5867400" y="5791200"/>
            <a:ext cx="1296988" cy="158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286000" y="4343400"/>
            <a:ext cx="1068388" cy="68580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 rot="20082878">
            <a:off x="5752573" y="4614093"/>
            <a:ext cx="1376214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13" name="Right Arrow 12"/>
          <p:cNvSpPr/>
          <p:nvPr/>
        </p:nvSpPr>
        <p:spPr>
          <a:xfrm>
            <a:off x="2057400" y="5562600"/>
            <a:ext cx="1376214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15" name="Right Arrow 14"/>
          <p:cNvSpPr/>
          <p:nvPr/>
        </p:nvSpPr>
        <p:spPr>
          <a:xfrm rot="10800000">
            <a:off x="5867400" y="5562600"/>
            <a:ext cx="1376214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17" name="Right Arrow 16"/>
          <p:cNvSpPr/>
          <p:nvPr/>
        </p:nvSpPr>
        <p:spPr>
          <a:xfrm rot="12907541">
            <a:off x="2147712" y="4390390"/>
            <a:ext cx="1376214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19" name="Right Arrow 18"/>
          <p:cNvSpPr/>
          <p:nvPr/>
        </p:nvSpPr>
        <p:spPr>
          <a:xfrm rot="10800000">
            <a:off x="1905000" y="5562600"/>
            <a:ext cx="1376214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to Ask Yourself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Are brethren starting to “bother” you about some new activity or relationship?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to Ask Yourself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Are brethren starting to “bother” you about some new activity or relationship?</a:t>
            </a:r>
          </a:p>
          <a:p>
            <a:r>
              <a:rPr lang="en-US" b="1" dirty="0" smtClean="0"/>
              <a:t>Do you have to keep explaining </a:t>
            </a:r>
            <a:r>
              <a:rPr lang="en-US" b="1" dirty="0" smtClean="0"/>
              <a:t>your actions </a:t>
            </a:r>
            <a:r>
              <a:rPr lang="en-US" b="1" dirty="0" smtClean="0"/>
              <a:t>to those close to you?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has always admonished His people to be careful not to be unequally yoked to those who are of a different mind.</a:t>
            </a:r>
          </a:p>
          <a:p>
            <a:r>
              <a:rPr lang="en-US" b="1" dirty="0" smtClean="0"/>
              <a:t>Or, to things that would tend to draw us away from Him.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to Ask Yourself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Are brethren starting to “bother” you about some new activity or relationship?</a:t>
            </a:r>
          </a:p>
          <a:p>
            <a:r>
              <a:rPr lang="en-US" b="1" dirty="0" smtClean="0"/>
              <a:t>Do you have to keep explaining </a:t>
            </a:r>
            <a:r>
              <a:rPr lang="en-US" b="1" dirty="0" smtClean="0"/>
              <a:t>your actions </a:t>
            </a:r>
            <a:r>
              <a:rPr lang="en-US" b="1" dirty="0" smtClean="0"/>
              <a:t>to those close to you?</a:t>
            </a:r>
          </a:p>
          <a:p>
            <a:r>
              <a:rPr lang="en-US" b="1" dirty="0" smtClean="0"/>
              <a:t>Do you question yourself (conscience)?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to Ask Yourself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Are brethren starting to “bother” you about some new activity or relationship?</a:t>
            </a:r>
          </a:p>
          <a:p>
            <a:r>
              <a:rPr lang="en-US" b="1" dirty="0" smtClean="0"/>
              <a:t>Do you have to keep explaining </a:t>
            </a:r>
            <a:r>
              <a:rPr lang="en-US" b="1" dirty="0" smtClean="0"/>
              <a:t>your actions </a:t>
            </a:r>
            <a:r>
              <a:rPr lang="en-US" b="1" dirty="0" smtClean="0"/>
              <a:t>to those close to you?</a:t>
            </a:r>
          </a:p>
          <a:p>
            <a:r>
              <a:rPr lang="en-US" b="1" dirty="0" smtClean="0"/>
              <a:t>Do you question yourself (conscience)?</a:t>
            </a:r>
          </a:p>
          <a:p>
            <a:r>
              <a:rPr lang="en-US" b="1" dirty="0" smtClean="0"/>
              <a:t>Do you feel that you have to “tone down” your “Christianity” around some friends or in certain places or situations?</a:t>
            </a:r>
            <a:endParaRPr lang="en-US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to Ask Yourself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Are there Scriptures that you see “in a new light”?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to Ask Yourself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Are there Scriptures that you see “in a new light”?</a:t>
            </a:r>
          </a:p>
          <a:p>
            <a:r>
              <a:rPr lang="en-US" b="1" dirty="0" smtClean="0"/>
              <a:t>Have you decided that you will not “judge” anyone else, just like you wouldn’t like to be judged (I’m </a:t>
            </a:r>
            <a:r>
              <a:rPr lang="en-US" b="1" dirty="0" smtClean="0"/>
              <a:t>ok, </a:t>
            </a:r>
            <a:r>
              <a:rPr lang="en-US" b="1" dirty="0" smtClean="0"/>
              <a:t>you’re </a:t>
            </a:r>
            <a:r>
              <a:rPr lang="en-US" b="1" dirty="0" smtClean="0"/>
              <a:t>ok)? </a:t>
            </a:r>
            <a:r>
              <a:rPr lang="en-US" b="1" dirty="0" smtClean="0"/>
              <a:t>– Misuse </a:t>
            </a:r>
            <a:r>
              <a:rPr lang="en-US" b="1" dirty="0" smtClean="0"/>
              <a:t>of Mt</a:t>
            </a:r>
            <a:r>
              <a:rPr lang="en-US" b="1" dirty="0" smtClean="0"/>
              <a:t>. 7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to Ask Yourself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Are there Scriptures that you see “in a new light”?</a:t>
            </a:r>
          </a:p>
          <a:p>
            <a:r>
              <a:rPr lang="en-US" b="1" dirty="0" smtClean="0"/>
              <a:t>Have you decided that you will not “judge” anyone else, just like you wouldn’t like to be judged (I’m ok, you’re ok)? – Misuse of Mt. 7</a:t>
            </a:r>
          </a:p>
          <a:p>
            <a:r>
              <a:rPr lang="en-US" b="1" dirty="0" smtClean="0"/>
              <a:t>Are </a:t>
            </a:r>
            <a:r>
              <a:rPr lang="en-US" b="1" dirty="0" smtClean="0"/>
              <a:t>gatherings of Christians b-o-r-ING!, while hanging out with “the guys” is fun?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to Ask Yourself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Are there Scriptures that you see “in a new light”?</a:t>
            </a:r>
          </a:p>
          <a:p>
            <a:r>
              <a:rPr lang="en-US" b="1" dirty="0" smtClean="0"/>
              <a:t>Have you decided that you will not “judge” anyone else, just like you wouldn’t like to be judged (I’m ok, you’re ok)? – Misuse of Mt. 7</a:t>
            </a:r>
          </a:p>
          <a:p>
            <a:r>
              <a:rPr lang="en-US" b="1" dirty="0" smtClean="0"/>
              <a:t>Are gatherings of Christians b-o-r-ING!, while hanging out with “the guys” is fun?</a:t>
            </a:r>
          </a:p>
          <a:p>
            <a:r>
              <a:rPr lang="en-US" b="1" dirty="0" smtClean="0"/>
              <a:t>Do </a:t>
            </a:r>
            <a:r>
              <a:rPr lang="en-US" b="1" dirty="0" smtClean="0"/>
              <a:t>you say “Those Scriptures don’t apply in this situation.”?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WARNING!!!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Answering any/all of those questions in the affirmative means that you are in real, eternal danger!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WARNING!!!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Answering any/all of those questions in the affirmative means that you are in real, eternal danger!</a:t>
            </a:r>
          </a:p>
          <a:p>
            <a:pPr lvl="1"/>
            <a:r>
              <a:rPr lang="en-US" b="1" dirty="0" smtClean="0"/>
              <a:t>Step away from the situation</a:t>
            </a:r>
          </a:p>
          <a:p>
            <a:pPr lvl="1"/>
            <a:r>
              <a:rPr lang="en-US" b="1" dirty="0" smtClean="0"/>
              <a:t>Re-assess your condition</a:t>
            </a:r>
          </a:p>
          <a:p>
            <a:pPr lvl="1"/>
            <a:r>
              <a:rPr lang="en-US" b="1" dirty="0" smtClean="0"/>
              <a:t>Recognize the danger</a:t>
            </a:r>
          </a:p>
          <a:p>
            <a:pPr lvl="1"/>
            <a:r>
              <a:rPr lang="en-US" b="1" dirty="0" smtClean="0"/>
              <a:t>Repent of your sin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WARNING!!!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Answering any/all of those questions in the affirmative means that you are in real, eternal danger!</a:t>
            </a:r>
          </a:p>
          <a:p>
            <a:pPr lvl="1"/>
            <a:r>
              <a:rPr lang="en-US" b="1" dirty="0" smtClean="0"/>
              <a:t>Step away from the situation</a:t>
            </a:r>
          </a:p>
          <a:p>
            <a:pPr lvl="1"/>
            <a:r>
              <a:rPr lang="en-US" b="1" dirty="0" smtClean="0"/>
              <a:t>Re-assess your condition</a:t>
            </a:r>
          </a:p>
          <a:p>
            <a:pPr lvl="1"/>
            <a:r>
              <a:rPr lang="en-US" b="1" dirty="0" smtClean="0"/>
              <a:t>Recognize the danger</a:t>
            </a:r>
          </a:p>
          <a:p>
            <a:pPr lvl="1"/>
            <a:r>
              <a:rPr lang="en-US" b="1" dirty="0" smtClean="0"/>
              <a:t>Repent of your sin</a:t>
            </a:r>
            <a:endParaRPr lang="en-US" b="1" dirty="0" smtClean="0"/>
          </a:p>
          <a:p>
            <a:r>
              <a:rPr lang="en-US" b="1" dirty="0" smtClean="0"/>
              <a:t>Only then can you re-unite with Christ!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oke.jpg"/>
          <p:cNvPicPr>
            <a:picLocks noChangeAspect="1"/>
          </p:cNvPicPr>
          <p:nvPr/>
        </p:nvPicPr>
        <p:blipFill>
          <a:blip r:embed="rId2" cstate="print"/>
          <a:srcRect r="66" b="8889"/>
          <a:stretch>
            <a:fillRect/>
          </a:stretch>
        </p:blipFill>
        <p:spPr>
          <a:xfrm>
            <a:off x="3886200" y="3265170"/>
            <a:ext cx="5257800" cy="359283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Ask Yourself: “Am </a:t>
            </a:r>
            <a:r>
              <a:rPr lang="en-US" b="1" u="sng" dirty="0" smtClean="0"/>
              <a:t>I</a:t>
            </a:r>
            <a:r>
              <a:rPr lang="en-US" b="1" dirty="0" smtClean="0"/>
              <a:t> influencing </a:t>
            </a:r>
            <a:r>
              <a:rPr lang="en-US" b="1" u="sng" dirty="0" smtClean="0"/>
              <a:t>them</a:t>
            </a:r>
            <a:r>
              <a:rPr lang="en-US" b="1" dirty="0" smtClean="0"/>
              <a:t> or is it the other way around?”</a:t>
            </a:r>
          </a:p>
          <a:p>
            <a:r>
              <a:rPr lang="en-US" b="1" dirty="0" smtClean="0"/>
              <a:t>We </a:t>
            </a:r>
            <a:r>
              <a:rPr lang="en-US" b="1" dirty="0" smtClean="0"/>
              <a:t>must go out into the world and let our (God’s) light shine in the darkness.</a:t>
            </a:r>
          </a:p>
          <a:p>
            <a:r>
              <a:rPr lang="en-US" b="1" dirty="0" smtClean="0"/>
              <a:t>In order to do that, we must be yoked to Jesus, not the world.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has always admonished His people to be careful not to be unequally yoked to those who are of a different mind.</a:t>
            </a:r>
          </a:p>
          <a:p>
            <a:r>
              <a:rPr lang="en-US" b="1" dirty="0" smtClean="0"/>
              <a:t>Or, to things that would tend to draw us away from Him.</a:t>
            </a:r>
          </a:p>
          <a:p>
            <a:r>
              <a:rPr lang="en-US" b="1" dirty="0" smtClean="0"/>
              <a:t>Those who come to God must separate themselves from the world (become “holy” – separated/sanctified) – 1 Peter 1:14-16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Genesis 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b="1" baseline="30000" dirty="0" smtClean="0"/>
              <a:t>1</a:t>
            </a:r>
            <a:r>
              <a:rPr lang="en-US" b="1" dirty="0" smtClean="0"/>
              <a:t>Now the LORD said to Abram,</a:t>
            </a:r>
            <a:br>
              <a:rPr lang="en-US" b="1" dirty="0" smtClean="0"/>
            </a:br>
            <a:r>
              <a:rPr lang="en-US" b="1" dirty="0" smtClean="0"/>
              <a:t>         "Go forth from </a:t>
            </a:r>
            <a:r>
              <a:rPr lang="en-US" b="1" u="sng" dirty="0" smtClean="0"/>
              <a:t>your country</a:t>
            </a:r>
            <a:r>
              <a:rPr lang="en-US" b="1" dirty="0" smtClean="0"/>
              <a:t>,</a:t>
            </a:r>
            <a:br>
              <a:rPr lang="en-US" b="1" dirty="0" smtClean="0"/>
            </a:br>
            <a:r>
              <a:rPr lang="en-US" b="1" dirty="0" smtClean="0"/>
              <a:t>         And from </a:t>
            </a:r>
            <a:r>
              <a:rPr lang="en-US" b="1" u="sng" dirty="0" smtClean="0"/>
              <a:t>your relatives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         And from </a:t>
            </a:r>
            <a:r>
              <a:rPr lang="en-US" b="1" u="sng" dirty="0" smtClean="0"/>
              <a:t>your father's house</a:t>
            </a:r>
            <a:r>
              <a:rPr lang="en-US" b="1" dirty="0" smtClean="0"/>
              <a:t>,</a:t>
            </a:r>
            <a:br>
              <a:rPr lang="en-US" b="1" dirty="0" smtClean="0"/>
            </a:br>
            <a:r>
              <a:rPr lang="en-US" b="1" dirty="0" smtClean="0"/>
              <a:t>         To the land which I will show you; </a:t>
            </a:r>
            <a:br>
              <a:rPr lang="en-US" b="1" dirty="0" smtClean="0"/>
            </a:br>
            <a:r>
              <a:rPr lang="en-US" b="1" dirty="0" smtClean="0"/>
              <a:t>    </a:t>
            </a:r>
            <a:r>
              <a:rPr lang="en-US" b="1" baseline="30000" dirty="0" smtClean="0"/>
              <a:t>2</a:t>
            </a:r>
            <a:r>
              <a:rPr lang="en-US" b="1" dirty="0" smtClean="0"/>
              <a:t>And I will make you a great nation,</a:t>
            </a:r>
            <a:br>
              <a:rPr lang="en-US" b="1" dirty="0" smtClean="0"/>
            </a:br>
            <a:r>
              <a:rPr lang="en-US" b="1" dirty="0" smtClean="0"/>
              <a:t>         And I will bless you,</a:t>
            </a:r>
            <a:br>
              <a:rPr lang="en-US" b="1" dirty="0" smtClean="0"/>
            </a:br>
            <a:r>
              <a:rPr lang="en-US" b="1" dirty="0" smtClean="0"/>
              <a:t>         And make your name great;</a:t>
            </a:r>
            <a:br>
              <a:rPr lang="en-US" b="1" dirty="0" smtClean="0"/>
            </a:br>
            <a:r>
              <a:rPr lang="en-US" b="1" dirty="0" smtClean="0"/>
              <a:t>         And so you shall be a blessing; </a:t>
            </a:r>
            <a:br>
              <a:rPr lang="en-US" b="1" dirty="0" smtClean="0"/>
            </a:br>
            <a:r>
              <a:rPr lang="en-US" b="1" dirty="0" smtClean="0"/>
              <a:t>    </a:t>
            </a:r>
            <a:r>
              <a:rPr lang="en-US" b="1" baseline="30000" dirty="0" smtClean="0"/>
              <a:t>3</a:t>
            </a:r>
            <a:r>
              <a:rPr lang="en-US" b="1" dirty="0" smtClean="0"/>
              <a:t>And I will bless those who bless you,</a:t>
            </a:r>
            <a:br>
              <a:rPr lang="en-US" b="1" dirty="0" smtClean="0"/>
            </a:br>
            <a:r>
              <a:rPr lang="en-US" b="1" dirty="0" smtClean="0"/>
              <a:t>         And the one who curses you I will curse </a:t>
            </a:r>
            <a:br>
              <a:rPr lang="en-US" b="1" dirty="0" smtClean="0"/>
            </a:br>
            <a:r>
              <a:rPr lang="en-US" b="1" dirty="0" smtClean="0"/>
              <a:t>         And in you all the families of the earth will be blessed." 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Deuteronomy 22:10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Miscellaneous (sundry) laws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Deuteronomy 22:10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Miscellaneous (sundry) laws </a:t>
            </a:r>
          </a:p>
          <a:p>
            <a:r>
              <a:rPr lang="en-US" sz="3600" b="1" dirty="0" smtClean="0"/>
              <a:t>“You shall not plow with an ox and a donkey together. “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Deuteronomy 22:10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Miscellaneous (sundry) laws </a:t>
            </a:r>
          </a:p>
          <a:p>
            <a:r>
              <a:rPr lang="en-US" sz="3600" b="1" dirty="0" smtClean="0"/>
              <a:t>“You shall not plow with an ox and a donkey together. “</a:t>
            </a:r>
          </a:p>
          <a:p>
            <a:pPr lvl="1"/>
            <a:r>
              <a:rPr lang="en-US" b="1" dirty="0" smtClean="0"/>
              <a:t>Clean/unclean</a:t>
            </a:r>
          </a:p>
          <a:p>
            <a:pPr lvl="1"/>
            <a:r>
              <a:rPr lang="en-US" b="1" dirty="0" smtClean="0"/>
              <a:t>Work “ethics”, abilities, goals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Deuteronomy 22:10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Miscellaneous (sundry) laws </a:t>
            </a:r>
          </a:p>
          <a:p>
            <a:r>
              <a:rPr lang="en-US" sz="3600" b="1" dirty="0" smtClean="0"/>
              <a:t>“You shall not plow with an ox and a donkey together. “</a:t>
            </a:r>
          </a:p>
          <a:p>
            <a:pPr lvl="1"/>
            <a:r>
              <a:rPr lang="en-US" b="1" dirty="0" smtClean="0"/>
              <a:t>Clean/unclean</a:t>
            </a:r>
          </a:p>
          <a:p>
            <a:pPr lvl="1"/>
            <a:r>
              <a:rPr lang="en-US" b="1" dirty="0" smtClean="0"/>
              <a:t>Work “ethics”, abilities, goals</a:t>
            </a:r>
          </a:p>
          <a:p>
            <a:r>
              <a:rPr lang="en-US" sz="3600" b="1" dirty="0" smtClean="0"/>
              <a:t>Although the Old Law is no longer in force, </a:t>
            </a:r>
            <a:r>
              <a:rPr lang="en-US" sz="3600" b="1" dirty="0" smtClean="0"/>
              <a:t>many NT passages show that </a:t>
            </a:r>
            <a:r>
              <a:rPr lang="en-US" sz="3600" b="1" dirty="0" smtClean="0"/>
              <a:t>the </a:t>
            </a:r>
            <a:r>
              <a:rPr lang="en-US" sz="3600" b="1" u="sng" dirty="0" smtClean="0"/>
              <a:t>principles behind those laws</a:t>
            </a:r>
            <a:r>
              <a:rPr lang="en-US" sz="3600" b="1" dirty="0" smtClean="0"/>
              <a:t> are just as true today.</a:t>
            </a:r>
            <a:endParaRPr lang="en-US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1176</Words>
  <Application>Microsoft Office PowerPoint</Application>
  <PresentationFormat>On-screen Show (4:3)</PresentationFormat>
  <Paragraphs>160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Unequally Yoked</vt:lpstr>
      <vt:lpstr>INTRODUCTION</vt:lpstr>
      <vt:lpstr>INTRODUCTION</vt:lpstr>
      <vt:lpstr>INTRODUCTION</vt:lpstr>
      <vt:lpstr>Genesis 12</vt:lpstr>
      <vt:lpstr>Deuteronomy 22:10</vt:lpstr>
      <vt:lpstr>Deuteronomy 22:10</vt:lpstr>
      <vt:lpstr>Deuteronomy 22:10</vt:lpstr>
      <vt:lpstr>Deuteronomy 22:10</vt:lpstr>
      <vt:lpstr>New Testament Passages</vt:lpstr>
      <vt:lpstr>New Testament Passages</vt:lpstr>
      <vt:lpstr>New Testament Passages</vt:lpstr>
      <vt:lpstr>New Testament Passages</vt:lpstr>
      <vt:lpstr>New Testament Passages</vt:lpstr>
      <vt:lpstr>New Testament Passages</vt:lpstr>
      <vt:lpstr>We Are Yoked to Jesus</vt:lpstr>
      <vt:lpstr>2 Corinthians 6:14-18</vt:lpstr>
      <vt:lpstr>2 Corinthians 6:14-18</vt:lpstr>
      <vt:lpstr>2 Corinthians 6:14-18</vt:lpstr>
      <vt:lpstr>2 Corinthians 6:14-18</vt:lpstr>
      <vt:lpstr>2 Corinthians 6:14-18</vt:lpstr>
      <vt:lpstr>2 Corinthians 6:14-18</vt:lpstr>
      <vt:lpstr>2 Corinthians 6:14-18</vt:lpstr>
      <vt:lpstr>2 Corinthians 6:14-18</vt:lpstr>
      <vt:lpstr>2 Corinthians 6:14-18</vt:lpstr>
      <vt:lpstr>GOD     You</vt:lpstr>
      <vt:lpstr>GOD     You</vt:lpstr>
      <vt:lpstr>Questions to Ask Yourself</vt:lpstr>
      <vt:lpstr>Questions to Ask Yourself</vt:lpstr>
      <vt:lpstr>Questions to Ask Yourself</vt:lpstr>
      <vt:lpstr>Questions to Ask Yourself</vt:lpstr>
      <vt:lpstr>Questions to Ask Yourself</vt:lpstr>
      <vt:lpstr>Questions to Ask Yourself</vt:lpstr>
      <vt:lpstr>Questions to Ask Yourself</vt:lpstr>
      <vt:lpstr>Questions to Ask Yourself</vt:lpstr>
      <vt:lpstr>WARNING!!!</vt:lpstr>
      <vt:lpstr>WARNING!!!</vt:lpstr>
      <vt:lpstr>WARNING!!!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Reynaldo Rodriguez</dc:creator>
  <cp:lastModifiedBy>Pili</cp:lastModifiedBy>
  <cp:revision>63</cp:revision>
  <dcterms:created xsi:type="dcterms:W3CDTF">2009-08-22T02:12:49Z</dcterms:created>
  <dcterms:modified xsi:type="dcterms:W3CDTF">2016-01-03T22:01:09Z</dcterms:modified>
</cp:coreProperties>
</file>